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notesSlides/notesSlide37.xml" ContentType="application/vnd.openxmlformats-officedocument.presentationml.notesSlide+xml"/>
  <Override PartName="/ppt/diagrams/quickStyle1.xml" ContentType="application/vnd.openxmlformats-officedocument.drawingml.diagramStyl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5"/>
  </p:notesMasterIdLst>
  <p:handoutMasterIdLst>
    <p:handoutMasterId r:id="rId66"/>
  </p:handoutMasterIdLst>
  <p:sldIdLst>
    <p:sldId id="484" r:id="rId2"/>
    <p:sldId id="488" r:id="rId3"/>
    <p:sldId id="474" r:id="rId4"/>
    <p:sldId id="486" r:id="rId5"/>
    <p:sldId id="489" r:id="rId6"/>
    <p:sldId id="293" r:id="rId7"/>
    <p:sldId id="453" r:id="rId8"/>
    <p:sldId id="454" r:id="rId9"/>
    <p:sldId id="455" r:id="rId10"/>
    <p:sldId id="456" r:id="rId11"/>
    <p:sldId id="457" r:id="rId12"/>
    <p:sldId id="458" r:id="rId13"/>
    <p:sldId id="459" r:id="rId14"/>
    <p:sldId id="494" r:id="rId15"/>
    <p:sldId id="478" r:id="rId16"/>
    <p:sldId id="466" r:id="rId17"/>
    <p:sldId id="467" r:id="rId18"/>
    <p:sldId id="408" r:id="rId19"/>
    <p:sldId id="475" r:id="rId20"/>
    <p:sldId id="498" r:id="rId21"/>
    <p:sldId id="448" r:id="rId22"/>
    <p:sldId id="476" r:id="rId23"/>
    <p:sldId id="446" r:id="rId24"/>
    <p:sldId id="463" r:id="rId25"/>
    <p:sldId id="462" r:id="rId26"/>
    <p:sldId id="477" r:id="rId27"/>
    <p:sldId id="503" r:id="rId28"/>
    <p:sldId id="513" r:id="rId29"/>
    <p:sldId id="479" r:id="rId30"/>
    <p:sldId id="490" r:id="rId31"/>
    <p:sldId id="492" r:id="rId32"/>
    <p:sldId id="480" r:id="rId33"/>
    <p:sldId id="499" r:id="rId34"/>
    <p:sldId id="514" r:id="rId35"/>
    <p:sldId id="481" r:id="rId36"/>
    <p:sldId id="500" r:id="rId37"/>
    <p:sldId id="482" r:id="rId38"/>
    <p:sldId id="509" r:id="rId39"/>
    <p:sldId id="483" r:id="rId40"/>
    <p:sldId id="502" r:id="rId41"/>
    <p:sldId id="495" r:id="rId42"/>
    <p:sldId id="461" r:id="rId43"/>
    <p:sldId id="449" r:id="rId44"/>
    <p:sldId id="450" r:id="rId45"/>
    <p:sldId id="507" r:id="rId46"/>
    <p:sldId id="510" r:id="rId47"/>
    <p:sldId id="496" r:id="rId48"/>
    <p:sldId id="517" r:id="rId49"/>
    <p:sldId id="465" r:id="rId50"/>
    <p:sldId id="516" r:id="rId51"/>
    <p:sldId id="452" r:id="rId52"/>
    <p:sldId id="322" r:id="rId53"/>
    <p:sldId id="505" r:id="rId54"/>
    <p:sldId id="506" r:id="rId55"/>
    <p:sldId id="497" r:id="rId56"/>
    <p:sldId id="515" r:id="rId57"/>
    <p:sldId id="470" r:id="rId58"/>
    <p:sldId id="468" r:id="rId59"/>
    <p:sldId id="471" r:id="rId60"/>
    <p:sldId id="472" r:id="rId61"/>
    <p:sldId id="473" r:id="rId62"/>
    <p:sldId id="511" r:id="rId63"/>
    <p:sldId id="512" r:id="rId64"/>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CC33"/>
    <a:srgbClr val="FFCC99"/>
    <a:srgbClr val="CC99FF"/>
    <a:srgbClr val="3366FF"/>
    <a:srgbClr val="FF0000"/>
    <a:srgbClr val="6666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66" autoAdjust="0"/>
    <p:restoredTop sz="84712" autoAdjust="0"/>
  </p:normalViewPr>
  <p:slideViewPr>
    <p:cSldViewPr>
      <p:cViewPr varScale="1">
        <p:scale>
          <a:sx n="39" d="100"/>
          <a:sy n="39" d="100"/>
        </p:scale>
        <p:origin x="-1080" y="-96"/>
      </p:cViewPr>
      <p:guideLst>
        <p:guide orient="horz" pos="288"/>
        <p:guide orient="horz" pos="3456"/>
        <p:guide pos="432"/>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80" d="100"/>
        <a:sy n="80" d="100"/>
      </p:scale>
      <p:origin x="0" y="14988"/>
    </p:cViewPr>
  </p:sorterViewPr>
  <p:notesViewPr>
    <p:cSldViewPr>
      <p:cViewPr>
        <p:scale>
          <a:sx n="100" d="100"/>
          <a:sy n="100" d="100"/>
        </p:scale>
        <p:origin x="-804" y="1158"/>
      </p:cViewPr>
      <p:guideLst>
        <p:guide orient="horz" pos="2722"/>
        <p:guide pos="23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221819-309A-408D-A987-99DCB830E9B0}" type="doc">
      <dgm:prSet loTypeId="urn:microsoft.com/office/officeart/2005/8/layout/cycle2" loCatId="cycle" qsTypeId="urn:microsoft.com/office/officeart/2005/8/quickstyle/simple5" qsCatId="simple" csTypeId="urn:microsoft.com/office/officeart/2005/8/colors/accent2_2" csCatId="accent2" phldr="1"/>
      <dgm:spPr/>
      <dgm:t>
        <a:bodyPr/>
        <a:lstStyle/>
        <a:p>
          <a:endParaRPr lang="en-US"/>
        </a:p>
      </dgm:t>
    </dgm:pt>
    <dgm:pt modelId="{1A5ACE95-E9FC-434C-968E-A1031742541B}">
      <dgm:prSet phldrT="[Text]"/>
      <dgm:spPr/>
      <dgm:t>
        <a:bodyPr/>
        <a:lstStyle/>
        <a:p>
          <a:r>
            <a:rPr lang="en-US" dirty="0" smtClean="0"/>
            <a:t>Set the Policy</a:t>
          </a:r>
          <a:endParaRPr lang="en-US" dirty="0"/>
        </a:p>
      </dgm:t>
    </dgm:pt>
    <dgm:pt modelId="{23CDACA6-A1FF-4681-8E82-9BE9BC6D2063}" type="parTrans" cxnId="{E4834E1E-92C1-4107-96CF-210400E1657B}">
      <dgm:prSet/>
      <dgm:spPr/>
      <dgm:t>
        <a:bodyPr/>
        <a:lstStyle/>
        <a:p>
          <a:endParaRPr lang="en-US"/>
        </a:p>
      </dgm:t>
    </dgm:pt>
    <dgm:pt modelId="{C2DCC479-7925-424C-A710-E447E1CC061C}" type="sibTrans" cxnId="{E4834E1E-92C1-4107-96CF-210400E1657B}">
      <dgm:prSet/>
      <dgm:spPr/>
      <dgm:t>
        <a:bodyPr/>
        <a:lstStyle/>
        <a:p>
          <a:endParaRPr lang="en-US"/>
        </a:p>
      </dgm:t>
    </dgm:pt>
    <dgm:pt modelId="{FF37A099-91BE-4A00-A79F-26E032F40857}">
      <dgm:prSet phldrT="[Text]"/>
      <dgm:spPr>
        <a:gradFill rotWithShape="0">
          <a:gsLst>
            <a:gs pos="0">
              <a:srgbClr val="D6B19C"/>
            </a:gs>
            <a:gs pos="30000">
              <a:srgbClr val="D49E6C"/>
            </a:gs>
            <a:gs pos="70000">
              <a:srgbClr val="A65528"/>
            </a:gs>
            <a:gs pos="100000">
              <a:srgbClr val="663012"/>
            </a:gs>
          </a:gsLst>
          <a:lin ang="16200000" scaled="0"/>
        </a:gradFill>
      </dgm:spPr>
      <dgm:t>
        <a:bodyPr/>
        <a:lstStyle/>
        <a:p>
          <a:r>
            <a:rPr lang="en-US" dirty="0" smtClean="0"/>
            <a:t>Do the </a:t>
          </a:r>
          <a:br>
            <a:rPr lang="en-US" dirty="0" smtClean="0"/>
          </a:br>
          <a:r>
            <a:rPr lang="en-US" dirty="0" smtClean="0"/>
            <a:t>Work</a:t>
          </a:r>
          <a:endParaRPr lang="en-US" dirty="0"/>
        </a:p>
      </dgm:t>
    </dgm:pt>
    <dgm:pt modelId="{B86841C3-A5A5-444A-A8A3-4F72710D6665}" type="parTrans" cxnId="{AD07EE00-4994-43F2-9C7B-50398FB3EB33}">
      <dgm:prSet/>
      <dgm:spPr/>
      <dgm:t>
        <a:bodyPr/>
        <a:lstStyle/>
        <a:p>
          <a:endParaRPr lang="en-US"/>
        </a:p>
      </dgm:t>
    </dgm:pt>
    <dgm:pt modelId="{480D5761-1C89-4105-A3E9-753454452AAF}" type="sibTrans" cxnId="{AD07EE00-4994-43F2-9C7B-50398FB3EB33}">
      <dgm:prSet/>
      <dgm:spPr/>
      <dgm:t>
        <a:bodyPr/>
        <a:lstStyle/>
        <a:p>
          <a:endParaRPr lang="en-US"/>
        </a:p>
      </dgm:t>
    </dgm:pt>
    <dgm:pt modelId="{ED289579-BCF3-402D-9D8C-D527F08099AC}">
      <dgm:prSet phldrT="[Text]"/>
      <dgm:spPr/>
      <dgm:t>
        <a:bodyPr/>
        <a:lstStyle/>
        <a:p>
          <a:r>
            <a:rPr lang="en-US" dirty="0" smtClean="0"/>
            <a:t>Monitor</a:t>
          </a:r>
          <a:endParaRPr lang="en-US" dirty="0"/>
        </a:p>
      </dgm:t>
    </dgm:pt>
    <dgm:pt modelId="{A2ADDFBD-D6B0-46BE-9F79-440D69147633}" type="parTrans" cxnId="{783E6845-5430-4526-BEB4-5A23B1BC0EB5}">
      <dgm:prSet/>
      <dgm:spPr/>
      <dgm:t>
        <a:bodyPr/>
        <a:lstStyle/>
        <a:p>
          <a:endParaRPr lang="en-US"/>
        </a:p>
      </dgm:t>
    </dgm:pt>
    <dgm:pt modelId="{B3866D79-50FC-4ADC-BA21-174916E5A887}" type="sibTrans" cxnId="{783E6845-5430-4526-BEB4-5A23B1BC0EB5}">
      <dgm:prSet/>
      <dgm:spPr/>
      <dgm:t>
        <a:bodyPr/>
        <a:lstStyle/>
        <a:p>
          <a:endParaRPr lang="en-US"/>
        </a:p>
      </dgm:t>
    </dgm:pt>
    <dgm:pt modelId="{5C0051BD-AA44-445E-BB8D-D740E8567FF7}">
      <dgm:prSet phldrT="[Text]"/>
      <dgm:spPr/>
      <dgm:t>
        <a:bodyPr/>
        <a:lstStyle/>
        <a:p>
          <a:r>
            <a:rPr lang="en-US" dirty="0" smtClean="0"/>
            <a:t>Judge Results</a:t>
          </a:r>
          <a:endParaRPr lang="en-US" dirty="0"/>
        </a:p>
      </dgm:t>
    </dgm:pt>
    <dgm:pt modelId="{C07108B6-1BF8-4D07-B281-89D6B06F898D}" type="parTrans" cxnId="{A7076EF7-6D7E-4EF8-AB15-8F7DF4D0D268}">
      <dgm:prSet/>
      <dgm:spPr/>
      <dgm:t>
        <a:bodyPr/>
        <a:lstStyle/>
        <a:p>
          <a:endParaRPr lang="en-US"/>
        </a:p>
      </dgm:t>
    </dgm:pt>
    <dgm:pt modelId="{0BD8EA5E-D92D-4941-A3A5-2D9F177D6E61}" type="sibTrans" cxnId="{A7076EF7-6D7E-4EF8-AB15-8F7DF4D0D268}">
      <dgm:prSet/>
      <dgm:spPr/>
      <dgm:t>
        <a:bodyPr/>
        <a:lstStyle/>
        <a:p>
          <a:endParaRPr lang="en-US"/>
        </a:p>
      </dgm:t>
    </dgm:pt>
    <dgm:pt modelId="{9FB03E88-A150-4C75-80D3-028AC70185F0}">
      <dgm:prSet phldrT="[Text]"/>
      <dgm:spPr/>
      <dgm:t>
        <a:bodyPr/>
        <a:lstStyle/>
        <a:p>
          <a:r>
            <a:rPr lang="en-US" dirty="0" smtClean="0"/>
            <a:t>Review the Policy</a:t>
          </a:r>
          <a:endParaRPr lang="en-US" dirty="0"/>
        </a:p>
      </dgm:t>
    </dgm:pt>
    <dgm:pt modelId="{9EBCE6BC-A634-4482-8EB4-24498899F23A}" type="parTrans" cxnId="{98302112-5861-4769-857D-32557B71DC39}">
      <dgm:prSet/>
      <dgm:spPr/>
      <dgm:t>
        <a:bodyPr/>
        <a:lstStyle/>
        <a:p>
          <a:endParaRPr lang="en-US"/>
        </a:p>
      </dgm:t>
    </dgm:pt>
    <dgm:pt modelId="{23DB4C0B-21D1-4338-9556-1B275C6C2C9D}" type="sibTrans" cxnId="{98302112-5861-4769-857D-32557B71DC39}">
      <dgm:prSet/>
      <dgm:spPr/>
      <dgm:t>
        <a:bodyPr/>
        <a:lstStyle/>
        <a:p>
          <a:endParaRPr lang="en-US"/>
        </a:p>
      </dgm:t>
    </dgm:pt>
    <dgm:pt modelId="{71E4CEDF-47C8-4416-8325-B063A4CF4897}" type="pres">
      <dgm:prSet presAssocID="{4A221819-309A-408D-A987-99DCB830E9B0}" presName="cycle" presStyleCnt="0">
        <dgm:presLayoutVars>
          <dgm:dir/>
          <dgm:resizeHandles val="exact"/>
        </dgm:presLayoutVars>
      </dgm:prSet>
      <dgm:spPr/>
      <dgm:t>
        <a:bodyPr/>
        <a:lstStyle/>
        <a:p>
          <a:endParaRPr lang="en-US"/>
        </a:p>
      </dgm:t>
    </dgm:pt>
    <dgm:pt modelId="{11A08BA7-7D9F-4EE7-8B03-8CDEB0B6ABE9}" type="pres">
      <dgm:prSet presAssocID="{1A5ACE95-E9FC-434C-968E-A1031742541B}" presName="node" presStyleLbl="node1" presStyleIdx="0" presStyleCnt="5">
        <dgm:presLayoutVars>
          <dgm:bulletEnabled val="1"/>
        </dgm:presLayoutVars>
      </dgm:prSet>
      <dgm:spPr/>
      <dgm:t>
        <a:bodyPr/>
        <a:lstStyle/>
        <a:p>
          <a:endParaRPr lang="en-US"/>
        </a:p>
      </dgm:t>
    </dgm:pt>
    <dgm:pt modelId="{1761C7C1-009D-44AC-A82F-88385AEF952B}" type="pres">
      <dgm:prSet presAssocID="{C2DCC479-7925-424C-A710-E447E1CC061C}" presName="sibTrans" presStyleLbl="sibTrans2D1" presStyleIdx="0" presStyleCnt="5"/>
      <dgm:spPr/>
      <dgm:t>
        <a:bodyPr/>
        <a:lstStyle/>
        <a:p>
          <a:endParaRPr lang="en-US"/>
        </a:p>
      </dgm:t>
    </dgm:pt>
    <dgm:pt modelId="{26DD7108-CD45-4C7F-9E81-0BF0C2E3F679}" type="pres">
      <dgm:prSet presAssocID="{C2DCC479-7925-424C-A710-E447E1CC061C}" presName="connectorText" presStyleLbl="sibTrans2D1" presStyleIdx="0" presStyleCnt="5"/>
      <dgm:spPr/>
      <dgm:t>
        <a:bodyPr/>
        <a:lstStyle/>
        <a:p>
          <a:endParaRPr lang="en-US"/>
        </a:p>
      </dgm:t>
    </dgm:pt>
    <dgm:pt modelId="{58C0A6AD-F2E4-442E-9519-976F260FB3B6}" type="pres">
      <dgm:prSet presAssocID="{FF37A099-91BE-4A00-A79F-26E032F40857}" presName="node" presStyleLbl="node1" presStyleIdx="1" presStyleCnt="5">
        <dgm:presLayoutVars>
          <dgm:bulletEnabled val="1"/>
        </dgm:presLayoutVars>
      </dgm:prSet>
      <dgm:spPr/>
      <dgm:t>
        <a:bodyPr/>
        <a:lstStyle/>
        <a:p>
          <a:endParaRPr lang="en-US"/>
        </a:p>
      </dgm:t>
    </dgm:pt>
    <dgm:pt modelId="{C4658F23-8123-4ABC-B35C-5A66F88A8D61}" type="pres">
      <dgm:prSet presAssocID="{480D5761-1C89-4105-A3E9-753454452AAF}" presName="sibTrans" presStyleLbl="sibTrans2D1" presStyleIdx="1" presStyleCnt="5"/>
      <dgm:spPr/>
      <dgm:t>
        <a:bodyPr/>
        <a:lstStyle/>
        <a:p>
          <a:endParaRPr lang="en-US"/>
        </a:p>
      </dgm:t>
    </dgm:pt>
    <dgm:pt modelId="{86D56A90-A0E8-4653-8354-3EDB7A6D76E0}" type="pres">
      <dgm:prSet presAssocID="{480D5761-1C89-4105-A3E9-753454452AAF}" presName="connectorText" presStyleLbl="sibTrans2D1" presStyleIdx="1" presStyleCnt="5"/>
      <dgm:spPr/>
      <dgm:t>
        <a:bodyPr/>
        <a:lstStyle/>
        <a:p>
          <a:endParaRPr lang="en-US"/>
        </a:p>
      </dgm:t>
    </dgm:pt>
    <dgm:pt modelId="{F0C4B9B4-63A5-464E-997A-711925C03F2C}" type="pres">
      <dgm:prSet presAssocID="{ED289579-BCF3-402D-9D8C-D527F08099AC}" presName="node" presStyleLbl="node1" presStyleIdx="2" presStyleCnt="5">
        <dgm:presLayoutVars>
          <dgm:bulletEnabled val="1"/>
        </dgm:presLayoutVars>
      </dgm:prSet>
      <dgm:spPr/>
      <dgm:t>
        <a:bodyPr/>
        <a:lstStyle/>
        <a:p>
          <a:endParaRPr lang="en-US"/>
        </a:p>
      </dgm:t>
    </dgm:pt>
    <dgm:pt modelId="{2827F11B-5ABB-45A5-A42A-35FD4F4014AF}" type="pres">
      <dgm:prSet presAssocID="{B3866D79-50FC-4ADC-BA21-174916E5A887}" presName="sibTrans" presStyleLbl="sibTrans2D1" presStyleIdx="2" presStyleCnt="5"/>
      <dgm:spPr/>
      <dgm:t>
        <a:bodyPr/>
        <a:lstStyle/>
        <a:p>
          <a:endParaRPr lang="en-US"/>
        </a:p>
      </dgm:t>
    </dgm:pt>
    <dgm:pt modelId="{2197A00A-96CE-4F03-9EE9-2488C7650A9B}" type="pres">
      <dgm:prSet presAssocID="{B3866D79-50FC-4ADC-BA21-174916E5A887}" presName="connectorText" presStyleLbl="sibTrans2D1" presStyleIdx="2" presStyleCnt="5"/>
      <dgm:spPr/>
      <dgm:t>
        <a:bodyPr/>
        <a:lstStyle/>
        <a:p>
          <a:endParaRPr lang="en-US"/>
        </a:p>
      </dgm:t>
    </dgm:pt>
    <dgm:pt modelId="{0D1318F7-08BE-49D5-80CD-715143020E01}" type="pres">
      <dgm:prSet presAssocID="{5C0051BD-AA44-445E-BB8D-D740E8567FF7}" presName="node" presStyleLbl="node1" presStyleIdx="3" presStyleCnt="5">
        <dgm:presLayoutVars>
          <dgm:bulletEnabled val="1"/>
        </dgm:presLayoutVars>
      </dgm:prSet>
      <dgm:spPr/>
      <dgm:t>
        <a:bodyPr/>
        <a:lstStyle/>
        <a:p>
          <a:endParaRPr lang="en-US"/>
        </a:p>
      </dgm:t>
    </dgm:pt>
    <dgm:pt modelId="{3BF3ECF1-7F49-46EC-83D0-E2994AFB26CD}" type="pres">
      <dgm:prSet presAssocID="{0BD8EA5E-D92D-4941-A3A5-2D9F177D6E61}" presName="sibTrans" presStyleLbl="sibTrans2D1" presStyleIdx="3" presStyleCnt="5"/>
      <dgm:spPr/>
      <dgm:t>
        <a:bodyPr/>
        <a:lstStyle/>
        <a:p>
          <a:endParaRPr lang="en-US"/>
        </a:p>
      </dgm:t>
    </dgm:pt>
    <dgm:pt modelId="{FD7A858C-0E20-4989-9364-0827CDAC1CBB}" type="pres">
      <dgm:prSet presAssocID="{0BD8EA5E-D92D-4941-A3A5-2D9F177D6E61}" presName="connectorText" presStyleLbl="sibTrans2D1" presStyleIdx="3" presStyleCnt="5"/>
      <dgm:spPr/>
      <dgm:t>
        <a:bodyPr/>
        <a:lstStyle/>
        <a:p>
          <a:endParaRPr lang="en-US"/>
        </a:p>
      </dgm:t>
    </dgm:pt>
    <dgm:pt modelId="{AF40FF7E-36D5-4F6D-913F-3D9D059E4DB4}" type="pres">
      <dgm:prSet presAssocID="{9FB03E88-A150-4C75-80D3-028AC70185F0}" presName="node" presStyleLbl="node1" presStyleIdx="4" presStyleCnt="5">
        <dgm:presLayoutVars>
          <dgm:bulletEnabled val="1"/>
        </dgm:presLayoutVars>
      </dgm:prSet>
      <dgm:spPr/>
      <dgm:t>
        <a:bodyPr/>
        <a:lstStyle/>
        <a:p>
          <a:endParaRPr lang="en-US"/>
        </a:p>
      </dgm:t>
    </dgm:pt>
    <dgm:pt modelId="{7EF48A3F-D36A-4216-BA4B-D5A3F7631BD5}" type="pres">
      <dgm:prSet presAssocID="{23DB4C0B-21D1-4338-9556-1B275C6C2C9D}" presName="sibTrans" presStyleLbl="sibTrans2D1" presStyleIdx="4" presStyleCnt="5"/>
      <dgm:spPr/>
      <dgm:t>
        <a:bodyPr/>
        <a:lstStyle/>
        <a:p>
          <a:endParaRPr lang="en-US"/>
        </a:p>
      </dgm:t>
    </dgm:pt>
    <dgm:pt modelId="{921C42C9-B862-4D48-91EB-AED6CACAEF94}" type="pres">
      <dgm:prSet presAssocID="{23DB4C0B-21D1-4338-9556-1B275C6C2C9D}" presName="connectorText" presStyleLbl="sibTrans2D1" presStyleIdx="4" presStyleCnt="5"/>
      <dgm:spPr/>
      <dgm:t>
        <a:bodyPr/>
        <a:lstStyle/>
        <a:p>
          <a:endParaRPr lang="en-US"/>
        </a:p>
      </dgm:t>
    </dgm:pt>
  </dgm:ptLst>
  <dgm:cxnLst>
    <dgm:cxn modelId="{4643E778-C134-4217-8F58-A4562FE97913}" type="presOf" srcId="{ED289579-BCF3-402D-9D8C-D527F08099AC}" destId="{F0C4B9B4-63A5-464E-997A-711925C03F2C}" srcOrd="0" destOrd="0" presId="urn:microsoft.com/office/officeart/2005/8/layout/cycle2"/>
    <dgm:cxn modelId="{2C299072-AFF3-40B6-B691-77B72CD961E2}" type="presOf" srcId="{9FB03E88-A150-4C75-80D3-028AC70185F0}" destId="{AF40FF7E-36D5-4F6D-913F-3D9D059E4DB4}" srcOrd="0" destOrd="0" presId="urn:microsoft.com/office/officeart/2005/8/layout/cycle2"/>
    <dgm:cxn modelId="{783E6845-5430-4526-BEB4-5A23B1BC0EB5}" srcId="{4A221819-309A-408D-A987-99DCB830E9B0}" destId="{ED289579-BCF3-402D-9D8C-D527F08099AC}" srcOrd="2" destOrd="0" parTransId="{A2ADDFBD-D6B0-46BE-9F79-440D69147633}" sibTransId="{B3866D79-50FC-4ADC-BA21-174916E5A887}"/>
    <dgm:cxn modelId="{A7076EF7-6D7E-4EF8-AB15-8F7DF4D0D268}" srcId="{4A221819-309A-408D-A987-99DCB830E9B0}" destId="{5C0051BD-AA44-445E-BB8D-D740E8567FF7}" srcOrd="3" destOrd="0" parTransId="{C07108B6-1BF8-4D07-B281-89D6B06F898D}" sibTransId="{0BD8EA5E-D92D-4941-A3A5-2D9F177D6E61}"/>
    <dgm:cxn modelId="{FCA8AB0F-A7C3-4B4D-8CF9-E54E6F2E0B4A}" type="presOf" srcId="{C2DCC479-7925-424C-A710-E447E1CC061C}" destId="{26DD7108-CD45-4C7F-9E81-0BF0C2E3F679}" srcOrd="1" destOrd="0" presId="urn:microsoft.com/office/officeart/2005/8/layout/cycle2"/>
    <dgm:cxn modelId="{E4834E1E-92C1-4107-96CF-210400E1657B}" srcId="{4A221819-309A-408D-A987-99DCB830E9B0}" destId="{1A5ACE95-E9FC-434C-968E-A1031742541B}" srcOrd="0" destOrd="0" parTransId="{23CDACA6-A1FF-4681-8E82-9BE9BC6D2063}" sibTransId="{C2DCC479-7925-424C-A710-E447E1CC061C}"/>
    <dgm:cxn modelId="{10506ACE-BAB8-4857-9E45-DC5F688D5CB6}" type="presOf" srcId="{480D5761-1C89-4105-A3E9-753454452AAF}" destId="{C4658F23-8123-4ABC-B35C-5A66F88A8D61}" srcOrd="0" destOrd="0" presId="urn:microsoft.com/office/officeart/2005/8/layout/cycle2"/>
    <dgm:cxn modelId="{12B4290B-A9B5-4F1F-8A9C-CCF03FBBB3E6}" type="presOf" srcId="{480D5761-1C89-4105-A3E9-753454452AAF}" destId="{86D56A90-A0E8-4653-8354-3EDB7A6D76E0}" srcOrd="1" destOrd="0" presId="urn:microsoft.com/office/officeart/2005/8/layout/cycle2"/>
    <dgm:cxn modelId="{232C07C5-095D-4917-9609-F3731E944F6F}" type="presOf" srcId="{FF37A099-91BE-4A00-A79F-26E032F40857}" destId="{58C0A6AD-F2E4-442E-9519-976F260FB3B6}" srcOrd="0" destOrd="0" presId="urn:microsoft.com/office/officeart/2005/8/layout/cycle2"/>
    <dgm:cxn modelId="{4EEC48A0-44DA-47AC-B483-47B7CEDCE94A}" type="presOf" srcId="{23DB4C0B-21D1-4338-9556-1B275C6C2C9D}" destId="{7EF48A3F-D36A-4216-BA4B-D5A3F7631BD5}" srcOrd="0" destOrd="0" presId="urn:microsoft.com/office/officeart/2005/8/layout/cycle2"/>
    <dgm:cxn modelId="{343C1DEE-9A4A-4D01-8505-1277B308044E}" type="presOf" srcId="{4A221819-309A-408D-A987-99DCB830E9B0}" destId="{71E4CEDF-47C8-4416-8325-B063A4CF4897}" srcOrd="0" destOrd="0" presId="urn:microsoft.com/office/officeart/2005/8/layout/cycle2"/>
    <dgm:cxn modelId="{5D89660A-76B0-4871-8568-07165CD6FC7A}" type="presOf" srcId="{B3866D79-50FC-4ADC-BA21-174916E5A887}" destId="{2197A00A-96CE-4F03-9EE9-2488C7650A9B}" srcOrd="1" destOrd="0" presId="urn:microsoft.com/office/officeart/2005/8/layout/cycle2"/>
    <dgm:cxn modelId="{C57E012E-A93D-4366-A3C7-BED52EAD14B6}" type="presOf" srcId="{1A5ACE95-E9FC-434C-968E-A1031742541B}" destId="{11A08BA7-7D9F-4EE7-8B03-8CDEB0B6ABE9}" srcOrd="0" destOrd="0" presId="urn:microsoft.com/office/officeart/2005/8/layout/cycle2"/>
    <dgm:cxn modelId="{2AD0576D-6F5A-467D-A09F-E0419E2B00E8}" type="presOf" srcId="{5C0051BD-AA44-445E-BB8D-D740E8567FF7}" destId="{0D1318F7-08BE-49D5-80CD-715143020E01}" srcOrd="0" destOrd="0" presId="urn:microsoft.com/office/officeart/2005/8/layout/cycle2"/>
    <dgm:cxn modelId="{AD07EE00-4994-43F2-9C7B-50398FB3EB33}" srcId="{4A221819-309A-408D-A987-99DCB830E9B0}" destId="{FF37A099-91BE-4A00-A79F-26E032F40857}" srcOrd="1" destOrd="0" parTransId="{B86841C3-A5A5-444A-A8A3-4F72710D6665}" sibTransId="{480D5761-1C89-4105-A3E9-753454452AAF}"/>
    <dgm:cxn modelId="{489E63F8-C0F7-425A-9060-E100FB84EE02}" type="presOf" srcId="{0BD8EA5E-D92D-4941-A3A5-2D9F177D6E61}" destId="{FD7A858C-0E20-4989-9364-0827CDAC1CBB}" srcOrd="1" destOrd="0" presId="urn:microsoft.com/office/officeart/2005/8/layout/cycle2"/>
    <dgm:cxn modelId="{17032911-3558-4C6A-A67B-6D2FFB25F4D0}" type="presOf" srcId="{B3866D79-50FC-4ADC-BA21-174916E5A887}" destId="{2827F11B-5ABB-45A5-A42A-35FD4F4014AF}" srcOrd="0" destOrd="0" presId="urn:microsoft.com/office/officeart/2005/8/layout/cycle2"/>
    <dgm:cxn modelId="{68962B72-B091-4D33-A061-98D3655E198F}" type="presOf" srcId="{C2DCC479-7925-424C-A710-E447E1CC061C}" destId="{1761C7C1-009D-44AC-A82F-88385AEF952B}" srcOrd="0" destOrd="0" presId="urn:microsoft.com/office/officeart/2005/8/layout/cycle2"/>
    <dgm:cxn modelId="{4FD7A98D-4CDB-4DBC-9FB7-F3EE64FC1CAD}" type="presOf" srcId="{0BD8EA5E-D92D-4941-A3A5-2D9F177D6E61}" destId="{3BF3ECF1-7F49-46EC-83D0-E2994AFB26CD}" srcOrd="0" destOrd="0" presId="urn:microsoft.com/office/officeart/2005/8/layout/cycle2"/>
    <dgm:cxn modelId="{98302112-5861-4769-857D-32557B71DC39}" srcId="{4A221819-309A-408D-A987-99DCB830E9B0}" destId="{9FB03E88-A150-4C75-80D3-028AC70185F0}" srcOrd="4" destOrd="0" parTransId="{9EBCE6BC-A634-4482-8EB4-24498899F23A}" sibTransId="{23DB4C0B-21D1-4338-9556-1B275C6C2C9D}"/>
    <dgm:cxn modelId="{A0A8A93D-C81A-427C-937E-83650A306B91}" type="presOf" srcId="{23DB4C0B-21D1-4338-9556-1B275C6C2C9D}" destId="{921C42C9-B862-4D48-91EB-AED6CACAEF94}" srcOrd="1" destOrd="0" presId="urn:microsoft.com/office/officeart/2005/8/layout/cycle2"/>
    <dgm:cxn modelId="{39F5C8F7-2AAF-4289-BBBD-2F1E01476F77}" type="presParOf" srcId="{71E4CEDF-47C8-4416-8325-B063A4CF4897}" destId="{11A08BA7-7D9F-4EE7-8B03-8CDEB0B6ABE9}" srcOrd="0" destOrd="0" presId="urn:microsoft.com/office/officeart/2005/8/layout/cycle2"/>
    <dgm:cxn modelId="{A9635255-C043-497B-A482-7CDFEA9FE515}" type="presParOf" srcId="{71E4CEDF-47C8-4416-8325-B063A4CF4897}" destId="{1761C7C1-009D-44AC-A82F-88385AEF952B}" srcOrd="1" destOrd="0" presId="urn:microsoft.com/office/officeart/2005/8/layout/cycle2"/>
    <dgm:cxn modelId="{F18C5165-0762-4AC1-B219-0836FFA957BE}" type="presParOf" srcId="{1761C7C1-009D-44AC-A82F-88385AEF952B}" destId="{26DD7108-CD45-4C7F-9E81-0BF0C2E3F679}" srcOrd="0" destOrd="0" presId="urn:microsoft.com/office/officeart/2005/8/layout/cycle2"/>
    <dgm:cxn modelId="{602CF8AB-9E1C-499C-AACD-A81FD8952143}" type="presParOf" srcId="{71E4CEDF-47C8-4416-8325-B063A4CF4897}" destId="{58C0A6AD-F2E4-442E-9519-976F260FB3B6}" srcOrd="2" destOrd="0" presId="urn:microsoft.com/office/officeart/2005/8/layout/cycle2"/>
    <dgm:cxn modelId="{8D8692D2-C7BF-4226-8BC2-C3ED6154C100}" type="presParOf" srcId="{71E4CEDF-47C8-4416-8325-B063A4CF4897}" destId="{C4658F23-8123-4ABC-B35C-5A66F88A8D61}" srcOrd="3" destOrd="0" presId="urn:microsoft.com/office/officeart/2005/8/layout/cycle2"/>
    <dgm:cxn modelId="{4B04A88B-2746-43B7-ACDA-C205C7A8036F}" type="presParOf" srcId="{C4658F23-8123-4ABC-B35C-5A66F88A8D61}" destId="{86D56A90-A0E8-4653-8354-3EDB7A6D76E0}" srcOrd="0" destOrd="0" presId="urn:microsoft.com/office/officeart/2005/8/layout/cycle2"/>
    <dgm:cxn modelId="{29582F8C-49F0-492B-8BEF-5C80A907ABC0}" type="presParOf" srcId="{71E4CEDF-47C8-4416-8325-B063A4CF4897}" destId="{F0C4B9B4-63A5-464E-997A-711925C03F2C}" srcOrd="4" destOrd="0" presId="urn:microsoft.com/office/officeart/2005/8/layout/cycle2"/>
    <dgm:cxn modelId="{E9A8DE7F-F321-409E-9E75-A99208FA37C8}" type="presParOf" srcId="{71E4CEDF-47C8-4416-8325-B063A4CF4897}" destId="{2827F11B-5ABB-45A5-A42A-35FD4F4014AF}" srcOrd="5" destOrd="0" presId="urn:microsoft.com/office/officeart/2005/8/layout/cycle2"/>
    <dgm:cxn modelId="{70AFE568-7CE2-4DF5-8BC8-429D7FAA2E4D}" type="presParOf" srcId="{2827F11B-5ABB-45A5-A42A-35FD4F4014AF}" destId="{2197A00A-96CE-4F03-9EE9-2488C7650A9B}" srcOrd="0" destOrd="0" presId="urn:microsoft.com/office/officeart/2005/8/layout/cycle2"/>
    <dgm:cxn modelId="{38246B9B-C50F-4A9B-9276-80EE81A50C05}" type="presParOf" srcId="{71E4CEDF-47C8-4416-8325-B063A4CF4897}" destId="{0D1318F7-08BE-49D5-80CD-715143020E01}" srcOrd="6" destOrd="0" presId="urn:microsoft.com/office/officeart/2005/8/layout/cycle2"/>
    <dgm:cxn modelId="{947F2307-AA58-4F99-9EFC-F8CBB2B38554}" type="presParOf" srcId="{71E4CEDF-47C8-4416-8325-B063A4CF4897}" destId="{3BF3ECF1-7F49-46EC-83D0-E2994AFB26CD}" srcOrd="7" destOrd="0" presId="urn:microsoft.com/office/officeart/2005/8/layout/cycle2"/>
    <dgm:cxn modelId="{9E958725-9F15-4549-9650-5946E932FE83}" type="presParOf" srcId="{3BF3ECF1-7F49-46EC-83D0-E2994AFB26CD}" destId="{FD7A858C-0E20-4989-9364-0827CDAC1CBB}" srcOrd="0" destOrd="0" presId="urn:microsoft.com/office/officeart/2005/8/layout/cycle2"/>
    <dgm:cxn modelId="{ABB5D593-9725-4FE6-89DA-DAF572AAD9CF}" type="presParOf" srcId="{71E4CEDF-47C8-4416-8325-B063A4CF4897}" destId="{AF40FF7E-36D5-4F6D-913F-3D9D059E4DB4}" srcOrd="8" destOrd="0" presId="urn:microsoft.com/office/officeart/2005/8/layout/cycle2"/>
    <dgm:cxn modelId="{521B39F0-0AA9-4EA6-BF19-087BDE7EF792}" type="presParOf" srcId="{71E4CEDF-47C8-4416-8325-B063A4CF4897}" destId="{7EF48A3F-D36A-4216-BA4B-D5A3F7631BD5}" srcOrd="9" destOrd="0" presId="urn:microsoft.com/office/officeart/2005/8/layout/cycle2"/>
    <dgm:cxn modelId="{7E29FBC3-D8F8-4E05-BCB6-B946996B0ACE}" type="presParOf" srcId="{7EF48A3F-D36A-4216-BA4B-D5A3F7631BD5}" destId="{921C42C9-B862-4D48-91EB-AED6CACAEF94}"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221819-309A-408D-A987-99DCB830E9B0}" type="doc">
      <dgm:prSet loTypeId="urn:microsoft.com/office/officeart/2005/8/layout/cycle2" loCatId="cycle" qsTypeId="urn:microsoft.com/office/officeart/2005/8/quickstyle/simple5" qsCatId="simple" csTypeId="urn:microsoft.com/office/officeart/2005/8/colors/accent2_2" csCatId="accent2" phldr="1"/>
      <dgm:spPr/>
      <dgm:t>
        <a:bodyPr/>
        <a:lstStyle/>
        <a:p>
          <a:endParaRPr lang="en-US"/>
        </a:p>
      </dgm:t>
    </dgm:pt>
    <dgm:pt modelId="{1A5ACE95-E9FC-434C-968E-A1031742541B}">
      <dgm:prSet phldrT="[Text]"/>
      <dgm:spPr/>
      <dgm:t>
        <a:bodyPr/>
        <a:lstStyle/>
        <a:p>
          <a:r>
            <a:rPr lang="en-US" dirty="0" smtClean="0"/>
            <a:t>Jan</a:t>
          </a:r>
          <a:endParaRPr lang="en-US" dirty="0"/>
        </a:p>
      </dgm:t>
    </dgm:pt>
    <dgm:pt modelId="{23CDACA6-A1FF-4681-8E82-9BE9BC6D2063}" type="parTrans" cxnId="{E4834E1E-92C1-4107-96CF-210400E1657B}">
      <dgm:prSet/>
      <dgm:spPr/>
      <dgm:t>
        <a:bodyPr/>
        <a:lstStyle/>
        <a:p>
          <a:endParaRPr lang="en-US"/>
        </a:p>
      </dgm:t>
    </dgm:pt>
    <dgm:pt modelId="{C2DCC479-7925-424C-A710-E447E1CC061C}" type="sibTrans" cxnId="{E4834E1E-92C1-4107-96CF-210400E1657B}">
      <dgm:prSet/>
      <dgm:spPr/>
      <dgm:t>
        <a:bodyPr/>
        <a:lstStyle/>
        <a:p>
          <a:endParaRPr lang="en-US"/>
        </a:p>
      </dgm:t>
    </dgm:pt>
    <dgm:pt modelId="{FF37A099-91BE-4A00-A79F-26E032F40857}">
      <dgm:prSet phldrT="[Text]"/>
      <dgm:spPr/>
      <dgm:t>
        <a:bodyPr/>
        <a:lstStyle/>
        <a:p>
          <a:r>
            <a:rPr lang="en-US" dirty="0" smtClean="0"/>
            <a:t>Feb</a:t>
          </a:r>
          <a:endParaRPr lang="en-US" dirty="0"/>
        </a:p>
      </dgm:t>
    </dgm:pt>
    <dgm:pt modelId="{B86841C3-A5A5-444A-A8A3-4F72710D6665}" type="parTrans" cxnId="{AD07EE00-4994-43F2-9C7B-50398FB3EB33}">
      <dgm:prSet/>
      <dgm:spPr/>
      <dgm:t>
        <a:bodyPr/>
        <a:lstStyle/>
        <a:p>
          <a:endParaRPr lang="en-US"/>
        </a:p>
      </dgm:t>
    </dgm:pt>
    <dgm:pt modelId="{480D5761-1C89-4105-A3E9-753454452AAF}" type="sibTrans" cxnId="{AD07EE00-4994-43F2-9C7B-50398FB3EB33}">
      <dgm:prSet/>
      <dgm:spPr/>
      <dgm:t>
        <a:bodyPr/>
        <a:lstStyle/>
        <a:p>
          <a:endParaRPr lang="en-US"/>
        </a:p>
      </dgm:t>
    </dgm:pt>
    <dgm:pt modelId="{ED289579-BCF3-402D-9D8C-D527F08099AC}">
      <dgm:prSet phldrT="[Text]"/>
      <dgm:spPr/>
      <dgm:t>
        <a:bodyPr/>
        <a:lstStyle/>
        <a:p>
          <a:r>
            <a:rPr lang="en-US" dirty="0" smtClean="0"/>
            <a:t>Mar</a:t>
          </a:r>
          <a:endParaRPr lang="en-US" dirty="0"/>
        </a:p>
      </dgm:t>
    </dgm:pt>
    <dgm:pt modelId="{A2ADDFBD-D6B0-46BE-9F79-440D69147633}" type="parTrans" cxnId="{783E6845-5430-4526-BEB4-5A23B1BC0EB5}">
      <dgm:prSet/>
      <dgm:spPr/>
      <dgm:t>
        <a:bodyPr/>
        <a:lstStyle/>
        <a:p>
          <a:endParaRPr lang="en-US"/>
        </a:p>
      </dgm:t>
    </dgm:pt>
    <dgm:pt modelId="{B3866D79-50FC-4ADC-BA21-174916E5A887}" type="sibTrans" cxnId="{783E6845-5430-4526-BEB4-5A23B1BC0EB5}">
      <dgm:prSet/>
      <dgm:spPr/>
      <dgm:t>
        <a:bodyPr/>
        <a:lstStyle/>
        <a:p>
          <a:endParaRPr lang="en-US"/>
        </a:p>
      </dgm:t>
    </dgm:pt>
    <dgm:pt modelId="{5C0051BD-AA44-445E-BB8D-D740E8567FF7}">
      <dgm:prSet phldrT="[Text]"/>
      <dgm:spPr/>
      <dgm:t>
        <a:bodyPr/>
        <a:lstStyle/>
        <a:p>
          <a:r>
            <a:rPr lang="en-US" dirty="0" smtClean="0"/>
            <a:t>Apr</a:t>
          </a:r>
          <a:endParaRPr lang="en-US" dirty="0"/>
        </a:p>
      </dgm:t>
    </dgm:pt>
    <dgm:pt modelId="{C07108B6-1BF8-4D07-B281-89D6B06F898D}" type="parTrans" cxnId="{A7076EF7-6D7E-4EF8-AB15-8F7DF4D0D268}">
      <dgm:prSet/>
      <dgm:spPr/>
      <dgm:t>
        <a:bodyPr/>
        <a:lstStyle/>
        <a:p>
          <a:endParaRPr lang="en-US"/>
        </a:p>
      </dgm:t>
    </dgm:pt>
    <dgm:pt modelId="{0BD8EA5E-D92D-4941-A3A5-2D9F177D6E61}" type="sibTrans" cxnId="{A7076EF7-6D7E-4EF8-AB15-8F7DF4D0D268}">
      <dgm:prSet/>
      <dgm:spPr/>
      <dgm:t>
        <a:bodyPr/>
        <a:lstStyle/>
        <a:p>
          <a:endParaRPr lang="en-US"/>
        </a:p>
      </dgm:t>
    </dgm:pt>
    <dgm:pt modelId="{9FB03E88-A150-4C75-80D3-028AC70185F0}">
      <dgm:prSet phldrT="[Text]"/>
      <dgm:spPr/>
      <dgm:t>
        <a:bodyPr/>
        <a:lstStyle/>
        <a:p>
          <a:r>
            <a:rPr lang="en-US" dirty="0" smtClean="0"/>
            <a:t>May</a:t>
          </a:r>
          <a:endParaRPr lang="en-US" dirty="0"/>
        </a:p>
      </dgm:t>
    </dgm:pt>
    <dgm:pt modelId="{9EBCE6BC-A634-4482-8EB4-24498899F23A}" type="parTrans" cxnId="{98302112-5861-4769-857D-32557B71DC39}">
      <dgm:prSet/>
      <dgm:spPr/>
      <dgm:t>
        <a:bodyPr/>
        <a:lstStyle/>
        <a:p>
          <a:endParaRPr lang="en-US"/>
        </a:p>
      </dgm:t>
    </dgm:pt>
    <dgm:pt modelId="{23DB4C0B-21D1-4338-9556-1B275C6C2C9D}" type="sibTrans" cxnId="{98302112-5861-4769-857D-32557B71DC39}">
      <dgm:prSet/>
      <dgm:spPr/>
      <dgm:t>
        <a:bodyPr/>
        <a:lstStyle/>
        <a:p>
          <a:endParaRPr lang="en-US"/>
        </a:p>
      </dgm:t>
    </dgm:pt>
    <dgm:pt modelId="{04E0FD0C-75F7-4A09-BEF5-556C7A401D9A}">
      <dgm:prSet/>
      <dgm:spPr/>
      <dgm:t>
        <a:bodyPr/>
        <a:lstStyle/>
        <a:p>
          <a:r>
            <a:rPr lang="en-US" dirty="0" smtClean="0"/>
            <a:t>Jun</a:t>
          </a:r>
          <a:endParaRPr lang="en-US" dirty="0"/>
        </a:p>
      </dgm:t>
    </dgm:pt>
    <dgm:pt modelId="{7EBF943C-8016-453D-A9EF-9E7EE483B5AD}" type="parTrans" cxnId="{499A72A1-7D19-4028-A9D1-9EAFEA3B689A}">
      <dgm:prSet/>
      <dgm:spPr/>
      <dgm:t>
        <a:bodyPr/>
        <a:lstStyle/>
        <a:p>
          <a:endParaRPr lang="en-US"/>
        </a:p>
      </dgm:t>
    </dgm:pt>
    <dgm:pt modelId="{E5A326AB-9794-4B0E-AD9C-E484B5B22B50}" type="sibTrans" cxnId="{499A72A1-7D19-4028-A9D1-9EAFEA3B689A}">
      <dgm:prSet/>
      <dgm:spPr/>
      <dgm:t>
        <a:bodyPr/>
        <a:lstStyle/>
        <a:p>
          <a:endParaRPr lang="en-US"/>
        </a:p>
      </dgm:t>
    </dgm:pt>
    <dgm:pt modelId="{5018E33C-2108-46DE-BD37-49091B8A15BE}">
      <dgm:prSet/>
      <dgm:spPr/>
      <dgm:t>
        <a:bodyPr/>
        <a:lstStyle/>
        <a:p>
          <a:r>
            <a:rPr lang="en-US" dirty="0" smtClean="0"/>
            <a:t>Jul</a:t>
          </a:r>
          <a:endParaRPr lang="en-US" dirty="0"/>
        </a:p>
      </dgm:t>
    </dgm:pt>
    <dgm:pt modelId="{7B4A3DA8-03AA-4375-8E30-64391E176DA5}" type="parTrans" cxnId="{933D03FF-36A3-43BA-88CD-03EEECE547C3}">
      <dgm:prSet/>
      <dgm:spPr/>
      <dgm:t>
        <a:bodyPr/>
        <a:lstStyle/>
        <a:p>
          <a:endParaRPr lang="en-US"/>
        </a:p>
      </dgm:t>
    </dgm:pt>
    <dgm:pt modelId="{520F13FA-D173-469B-80B3-FA259D2F6733}" type="sibTrans" cxnId="{933D03FF-36A3-43BA-88CD-03EEECE547C3}">
      <dgm:prSet/>
      <dgm:spPr/>
      <dgm:t>
        <a:bodyPr/>
        <a:lstStyle/>
        <a:p>
          <a:endParaRPr lang="en-US"/>
        </a:p>
      </dgm:t>
    </dgm:pt>
    <dgm:pt modelId="{3E0A51D5-3FF1-4D5A-90AA-4AAC5A429178}">
      <dgm:prSet/>
      <dgm:spPr/>
      <dgm:t>
        <a:bodyPr/>
        <a:lstStyle/>
        <a:p>
          <a:r>
            <a:rPr lang="en-US" dirty="0" smtClean="0"/>
            <a:t>Aug</a:t>
          </a:r>
          <a:endParaRPr lang="en-US" dirty="0"/>
        </a:p>
      </dgm:t>
    </dgm:pt>
    <dgm:pt modelId="{9DDE81EF-2636-4160-93E1-C8196333F9FC}" type="parTrans" cxnId="{00A29C9B-2043-4FFD-AEE8-7BAE46E9F924}">
      <dgm:prSet/>
      <dgm:spPr/>
      <dgm:t>
        <a:bodyPr/>
        <a:lstStyle/>
        <a:p>
          <a:endParaRPr lang="en-US"/>
        </a:p>
      </dgm:t>
    </dgm:pt>
    <dgm:pt modelId="{6E44FF33-CCE7-40B6-9CC4-C51346A7D2BA}" type="sibTrans" cxnId="{00A29C9B-2043-4FFD-AEE8-7BAE46E9F924}">
      <dgm:prSet/>
      <dgm:spPr/>
      <dgm:t>
        <a:bodyPr/>
        <a:lstStyle/>
        <a:p>
          <a:endParaRPr lang="en-US"/>
        </a:p>
      </dgm:t>
    </dgm:pt>
    <dgm:pt modelId="{F1C41817-8934-4F76-ADF3-C5A76B3DD945}">
      <dgm:prSet/>
      <dgm:spPr/>
      <dgm:t>
        <a:bodyPr/>
        <a:lstStyle/>
        <a:p>
          <a:r>
            <a:rPr lang="en-US" dirty="0" smtClean="0"/>
            <a:t>Sep</a:t>
          </a:r>
          <a:endParaRPr lang="en-US" dirty="0"/>
        </a:p>
      </dgm:t>
    </dgm:pt>
    <dgm:pt modelId="{A51536B1-95CB-4862-AD56-A7C95CD24D61}" type="parTrans" cxnId="{8F3116CD-010E-4021-8B27-52470BB8B16F}">
      <dgm:prSet/>
      <dgm:spPr/>
      <dgm:t>
        <a:bodyPr/>
        <a:lstStyle/>
        <a:p>
          <a:endParaRPr lang="en-US"/>
        </a:p>
      </dgm:t>
    </dgm:pt>
    <dgm:pt modelId="{61A9DC3D-1A99-4988-A76D-2BAE040F1977}" type="sibTrans" cxnId="{8F3116CD-010E-4021-8B27-52470BB8B16F}">
      <dgm:prSet/>
      <dgm:spPr/>
      <dgm:t>
        <a:bodyPr/>
        <a:lstStyle/>
        <a:p>
          <a:endParaRPr lang="en-US"/>
        </a:p>
      </dgm:t>
    </dgm:pt>
    <dgm:pt modelId="{AF9B7520-0668-4071-B3D4-757458C16722}">
      <dgm:prSet/>
      <dgm:spPr/>
      <dgm:t>
        <a:bodyPr/>
        <a:lstStyle/>
        <a:p>
          <a:r>
            <a:rPr lang="en-US" dirty="0" smtClean="0"/>
            <a:t>Oct</a:t>
          </a:r>
          <a:endParaRPr lang="en-US" dirty="0"/>
        </a:p>
      </dgm:t>
    </dgm:pt>
    <dgm:pt modelId="{C18A14EE-631D-4AB1-939C-727825E9E28C}" type="parTrans" cxnId="{6E594662-29D4-480B-816B-83D0EC7741AE}">
      <dgm:prSet/>
      <dgm:spPr/>
      <dgm:t>
        <a:bodyPr/>
        <a:lstStyle/>
        <a:p>
          <a:endParaRPr lang="en-US"/>
        </a:p>
      </dgm:t>
    </dgm:pt>
    <dgm:pt modelId="{B8532205-E6B0-49DF-8D0A-1B306BC8F355}" type="sibTrans" cxnId="{6E594662-29D4-480B-816B-83D0EC7741AE}">
      <dgm:prSet/>
      <dgm:spPr/>
      <dgm:t>
        <a:bodyPr/>
        <a:lstStyle/>
        <a:p>
          <a:endParaRPr lang="en-US"/>
        </a:p>
      </dgm:t>
    </dgm:pt>
    <dgm:pt modelId="{D04ACDCE-8D90-4D2E-B337-F86407DDB3F5}">
      <dgm:prSet/>
      <dgm:spPr/>
      <dgm:t>
        <a:bodyPr/>
        <a:lstStyle/>
        <a:p>
          <a:r>
            <a:rPr lang="en-US" dirty="0" smtClean="0"/>
            <a:t>Nov</a:t>
          </a:r>
          <a:endParaRPr lang="en-US" dirty="0"/>
        </a:p>
      </dgm:t>
    </dgm:pt>
    <dgm:pt modelId="{41C0AAA7-1755-4152-9698-917D7AF461D3}" type="parTrans" cxnId="{36E4B3DE-C7BE-44DE-88FE-827D92D3AF91}">
      <dgm:prSet/>
      <dgm:spPr/>
      <dgm:t>
        <a:bodyPr/>
        <a:lstStyle/>
        <a:p>
          <a:endParaRPr lang="en-US"/>
        </a:p>
      </dgm:t>
    </dgm:pt>
    <dgm:pt modelId="{2419496C-62F3-479C-B010-D9C60D96C51E}" type="sibTrans" cxnId="{36E4B3DE-C7BE-44DE-88FE-827D92D3AF91}">
      <dgm:prSet/>
      <dgm:spPr/>
      <dgm:t>
        <a:bodyPr/>
        <a:lstStyle/>
        <a:p>
          <a:endParaRPr lang="en-US"/>
        </a:p>
      </dgm:t>
    </dgm:pt>
    <dgm:pt modelId="{76E9A0C5-FC3B-45D7-9B73-3CBFBC62B6A8}">
      <dgm:prSet/>
      <dgm:spPr/>
      <dgm:t>
        <a:bodyPr/>
        <a:lstStyle/>
        <a:p>
          <a:r>
            <a:rPr lang="en-US" dirty="0" smtClean="0"/>
            <a:t>Dec</a:t>
          </a:r>
          <a:endParaRPr lang="en-US" dirty="0"/>
        </a:p>
      </dgm:t>
    </dgm:pt>
    <dgm:pt modelId="{DD342182-3736-4B7D-8424-AA371B11FDED}" type="parTrans" cxnId="{8C58B6C8-4BF1-4CD3-824E-F6988FB2916C}">
      <dgm:prSet/>
      <dgm:spPr/>
      <dgm:t>
        <a:bodyPr/>
        <a:lstStyle/>
        <a:p>
          <a:endParaRPr lang="en-US"/>
        </a:p>
      </dgm:t>
    </dgm:pt>
    <dgm:pt modelId="{B8B41342-5878-4B7F-9EF7-B6E95D28BEA9}" type="sibTrans" cxnId="{8C58B6C8-4BF1-4CD3-824E-F6988FB2916C}">
      <dgm:prSet/>
      <dgm:spPr/>
      <dgm:t>
        <a:bodyPr/>
        <a:lstStyle/>
        <a:p>
          <a:endParaRPr lang="en-US"/>
        </a:p>
      </dgm:t>
    </dgm:pt>
    <dgm:pt modelId="{71E4CEDF-47C8-4416-8325-B063A4CF4897}" type="pres">
      <dgm:prSet presAssocID="{4A221819-309A-408D-A987-99DCB830E9B0}" presName="cycle" presStyleCnt="0">
        <dgm:presLayoutVars>
          <dgm:dir/>
          <dgm:resizeHandles val="exact"/>
        </dgm:presLayoutVars>
      </dgm:prSet>
      <dgm:spPr/>
      <dgm:t>
        <a:bodyPr/>
        <a:lstStyle/>
        <a:p>
          <a:endParaRPr lang="en-US"/>
        </a:p>
      </dgm:t>
    </dgm:pt>
    <dgm:pt modelId="{11A08BA7-7D9F-4EE7-8B03-8CDEB0B6ABE9}" type="pres">
      <dgm:prSet presAssocID="{1A5ACE95-E9FC-434C-968E-A1031742541B}" presName="node" presStyleLbl="node1" presStyleIdx="0" presStyleCnt="12">
        <dgm:presLayoutVars>
          <dgm:bulletEnabled val="1"/>
        </dgm:presLayoutVars>
      </dgm:prSet>
      <dgm:spPr/>
      <dgm:t>
        <a:bodyPr/>
        <a:lstStyle/>
        <a:p>
          <a:endParaRPr lang="en-US"/>
        </a:p>
      </dgm:t>
    </dgm:pt>
    <dgm:pt modelId="{1761C7C1-009D-44AC-A82F-88385AEF952B}" type="pres">
      <dgm:prSet presAssocID="{C2DCC479-7925-424C-A710-E447E1CC061C}" presName="sibTrans" presStyleLbl="sibTrans2D1" presStyleIdx="0" presStyleCnt="12"/>
      <dgm:spPr/>
      <dgm:t>
        <a:bodyPr/>
        <a:lstStyle/>
        <a:p>
          <a:endParaRPr lang="en-US"/>
        </a:p>
      </dgm:t>
    </dgm:pt>
    <dgm:pt modelId="{26DD7108-CD45-4C7F-9E81-0BF0C2E3F679}" type="pres">
      <dgm:prSet presAssocID="{C2DCC479-7925-424C-A710-E447E1CC061C}" presName="connectorText" presStyleLbl="sibTrans2D1" presStyleIdx="0" presStyleCnt="12"/>
      <dgm:spPr/>
      <dgm:t>
        <a:bodyPr/>
        <a:lstStyle/>
        <a:p>
          <a:endParaRPr lang="en-US"/>
        </a:p>
      </dgm:t>
    </dgm:pt>
    <dgm:pt modelId="{58C0A6AD-F2E4-442E-9519-976F260FB3B6}" type="pres">
      <dgm:prSet presAssocID="{FF37A099-91BE-4A00-A79F-26E032F40857}" presName="node" presStyleLbl="node1" presStyleIdx="1" presStyleCnt="12">
        <dgm:presLayoutVars>
          <dgm:bulletEnabled val="1"/>
        </dgm:presLayoutVars>
      </dgm:prSet>
      <dgm:spPr/>
      <dgm:t>
        <a:bodyPr/>
        <a:lstStyle/>
        <a:p>
          <a:endParaRPr lang="en-US"/>
        </a:p>
      </dgm:t>
    </dgm:pt>
    <dgm:pt modelId="{C4658F23-8123-4ABC-B35C-5A66F88A8D61}" type="pres">
      <dgm:prSet presAssocID="{480D5761-1C89-4105-A3E9-753454452AAF}" presName="sibTrans" presStyleLbl="sibTrans2D1" presStyleIdx="1" presStyleCnt="12"/>
      <dgm:spPr/>
      <dgm:t>
        <a:bodyPr/>
        <a:lstStyle/>
        <a:p>
          <a:endParaRPr lang="en-US"/>
        </a:p>
      </dgm:t>
    </dgm:pt>
    <dgm:pt modelId="{86D56A90-A0E8-4653-8354-3EDB7A6D76E0}" type="pres">
      <dgm:prSet presAssocID="{480D5761-1C89-4105-A3E9-753454452AAF}" presName="connectorText" presStyleLbl="sibTrans2D1" presStyleIdx="1" presStyleCnt="12"/>
      <dgm:spPr/>
      <dgm:t>
        <a:bodyPr/>
        <a:lstStyle/>
        <a:p>
          <a:endParaRPr lang="en-US"/>
        </a:p>
      </dgm:t>
    </dgm:pt>
    <dgm:pt modelId="{F0C4B9B4-63A5-464E-997A-711925C03F2C}" type="pres">
      <dgm:prSet presAssocID="{ED289579-BCF3-402D-9D8C-D527F08099AC}" presName="node" presStyleLbl="node1" presStyleIdx="2" presStyleCnt="12">
        <dgm:presLayoutVars>
          <dgm:bulletEnabled val="1"/>
        </dgm:presLayoutVars>
      </dgm:prSet>
      <dgm:spPr/>
      <dgm:t>
        <a:bodyPr/>
        <a:lstStyle/>
        <a:p>
          <a:endParaRPr lang="en-US"/>
        </a:p>
      </dgm:t>
    </dgm:pt>
    <dgm:pt modelId="{2827F11B-5ABB-45A5-A42A-35FD4F4014AF}" type="pres">
      <dgm:prSet presAssocID="{B3866D79-50FC-4ADC-BA21-174916E5A887}" presName="sibTrans" presStyleLbl="sibTrans2D1" presStyleIdx="2" presStyleCnt="12"/>
      <dgm:spPr/>
      <dgm:t>
        <a:bodyPr/>
        <a:lstStyle/>
        <a:p>
          <a:endParaRPr lang="en-US"/>
        </a:p>
      </dgm:t>
    </dgm:pt>
    <dgm:pt modelId="{2197A00A-96CE-4F03-9EE9-2488C7650A9B}" type="pres">
      <dgm:prSet presAssocID="{B3866D79-50FC-4ADC-BA21-174916E5A887}" presName="connectorText" presStyleLbl="sibTrans2D1" presStyleIdx="2" presStyleCnt="12"/>
      <dgm:spPr/>
      <dgm:t>
        <a:bodyPr/>
        <a:lstStyle/>
        <a:p>
          <a:endParaRPr lang="en-US"/>
        </a:p>
      </dgm:t>
    </dgm:pt>
    <dgm:pt modelId="{0D1318F7-08BE-49D5-80CD-715143020E01}" type="pres">
      <dgm:prSet presAssocID="{5C0051BD-AA44-445E-BB8D-D740E8567FF7}" presName="node" presStyleLbl="node1" presStyleIdx="3" presStyleCnt="12">
        <dgm:presLayoutVars>
          <dgm:bulletEnabled val="1"/>
        </dgm:presLayoutVars>
      </dgm:prSet>
      <dgm:spPr/>
      <dgm:t>
        <a:bodyPr/>
        <a:lstStyle/>
        <a:p>
          <a:endParaRPr lang="en-US"/>
        </a:p>
      </dgm:t>
    </dgm:pt>
    <dgm:pt modelId="{3BF3ECF1-7F49-46EC-83D0-E2994AFB26CD}" type="pres">
      <dgm:prSet presAssocID="{0BD8EA5E-D92D-4941-A3A5-2D9F177D6E61}" presName="sibTrans" presStyleLbl="sibTrans2D1" presStyleIdx="3" presStyleCnt="12"/>
      <dgm:spPr/>
      <dgm:t>
        <a:bodyPr/>
        <a:lstStyle/>
        <a:p>
          <a:endParaRPr lang="en-US"/>
        </a:p>
      </dgm:t>
    </dgm:pt>
    <dgm:pt modelId="{FD7A858C-0E20-4989-9364-0827CDAC1CBB}" type="pres">
      <dgm:prSet presAssocID="{0BD8EA5E-D92D-4941-A3A5-2D9F177D6E61}" presName="connectorText" presStyleLbl="sibTrans2D1" presStyleIdx="3" presStyleCnt="12"/>
      <dgm:spPr/>
      <dgm:t>
        <a:bodyPr/>
        <a:lstStyle/>
        <a:p>
          <a:endParaRPr lang="en-US"/>
        </a:p>
      </dgm:t>
    </dgm:pt>
    <dgm:pt modelId="{AF40FF7E-36D5-4F6D-913F-3D9D059E4DB4}" type="pres">
      <dgm:prSet presAssocID="{9FB03E88-A150-4C75-80D3-028AC70185F0}" presName="node" presStyleLbl="node1" presStyleIdx="4" presStyleCnt="12">
        <dgm:presLayoutVars>
          <dgm:bulletEnabled val="1"/>
        </dgm:presLayoutVars>
      </dgm:prSet>
      <dgm:spPr/>
      <dgm:t>
        <a:bodyPr/>
        <a:lstStyle/>
        <a:p>
          <a:endParaRPr lang="en-US"/>
        </a:p>
      </dgm:t>
    </dgm:pt>
    <dgm:pt modelId="{7EF48A3F-D36A-4216-BA4B-D5A3F7631BD5}" type="pres">
      <dgm:prSet presAssocID="{23DB4C0B-21D1-4338-9556-1B275C6C2C9D}" presName="sibTrans" presStyleLbl="sibTrans2D1" presStyleIdx="4" presStyleCnt="12"/>
      <dgm:spPr/>
      <dgm:t>
        <a:bodyPr/>
        <a:lstStyle/>
        <a:p>
          <a:endParaRPr lang="en-US"/>
        </a:p>
      </dgm:t>
    </dgm:pt>
    <dgm:pt modelId="{921C42C9-B862-4D48-91EB-AED6CACAEF94}" type="pres">
      <dgm:prSet presAssocID="{23DB4C0B-21D1-4338-9556-1B275C6C2C9D}" presName="connectorText" presStyleLbl="sibTrans2D1" presStyleIdx="4" presStyleCnt="12"/>
      <dgm:spPr/>
      <dgm:t>
        <a:bodyPr/>
        <a:lstStyle/>
        <a:p>
          <a:endParaRPr lang="en-US"/>
        </a:p>
      </dgm:t>
    </dgm:pt>
    <dgm:pt modelId="{7931AFAF-A48E-44E2-AC23-2F9EA65525C8}" type="pres">
      <dgm:prSet presAssocID="{04E0FD0C-75F7-4A09-BEF5-556C7A401D9A}" presName="node" presStyleLbl="node1" presStyleIdx="5" presStyleCnt="12">
        <dgm:presLayoutVars>
          <dgm:bulletEnabled val="1"/>
        </dgm:presLayoutVars>
      </dgm:prSet>
      <dgm:spPr/>
      <dgm:t>
        <a:bodyPr/>
        <a:lstStyle/>
        <a:p>
          <a:endParaRPr lang="en-US"/>
        </a:p>
      </dgm:t>
    </dgm:pt>
    <dgm:pt modelId="{A33371F7-5080-4169-A0B0-F9509A5CD445}" type="pres">
      <dgm:prSet presAssocID="{E5A326AB-9794-4B0E-AD9C-E484B5B22B50}" presName="sibTrans" presStyleLbl="sibTrans2D1" presStyleIdx="5" presStyleCnt="12"/>
      <dgm:spPr/>
      <dgm:t>
        <a:bodyPr/>
        <a:lstStyle/>
        <a:p>
          <a:endParaRPr lang="en-US"/>
        </a:p>
      </dgm:t>
    </dgm:pt>
    <dgm:pt modelId="{A89DEB32-6D7A-43EB-8C63-E715637AC920}" type="pres">
      <dgm:prSet presAssocID="{E5A326AB-9794-4B0E-AD9C-E484B5B22B50}" presName="connectorText" presStyleLbl="sibTrans2D1" presStyleIdx="5" presStyleCnt="12"/>
      <dgm:spPr/>
      <dgm:t>
        <a:bodyPr/>
        <a:lstStyle/>
        <a:p>
          <a:endParaRPr lang="en-US"/>
        </a:p>
      </dgm:t>
    </dgm:pt>
    <dgm:pt modelId="{78470929-F4D5-48B2-A44B-24C22D7FCE1F}" type="pres">
      <dgm:prSet presAssocID="{5018E33C-2108-46DE-BD37-49091B8A15BE}" presName="node" presStyleLbl="node1" presStyleIdx="6" presStyleCnt="12">
        <dgm:presLayoutVars>
          <dgm:bulletEnabled val="1"/>
        </dgm:presLayoutVars>
      </dgm:prSet>
      <dgm:spPr/>
      <dgm:t>
        <a:bodyPr/>
        <a:lstStyle/>
        <a:p>
          <a:endParaRPr lang="en-US"/>
        </a:p>
      </dgm:t>
    </dgm:pt>
    <dgm:pt modelId="{654EC50E-E891-41D4-9499-FD1394ADEACD}" type="pres">
      <dgm:prSet presAssocID="{520F13FA-D173-469B-80B3-FA259D2F6733}" presName="sibTrans" presStyleLbl="sibTrans2D1" presStyleIdx="6" presStyleCnt="12"/>
      <dgm:spPr/>
      <dgm:t>
        <a:bodyPr/>
        <a:lstStyle/>
        <a:p>
          <a:endParaRPr lang="en-US"/>
        </a:p>
      </dgm:t>
    </dgm:pt>
    <dgm:pt modelId="{ADB56340-C108-4B5A-9844-DEA2D3C5862C}" type="pres">
      <dgm:prSet presAssocID="{520F13FA-D173-469B-80B3-FA259D2F6733}" presName="connectorText" presStyleLbl="sibTrans2D1" presStyleIdx="6" presStyleCnt="12"/>
      <dgm:spPr/>
      <dgm:t>
        <a:bodyPr/>
        <a:lstStyle/>
        <a:p>
          <a:endParaRPr lang="en-US"/>
        </a:p>
      </dgm:t>
    </dgm:pt>
    <dgm:pt modelId="{D4CAA37C-DF34-4ECF-A410-B86ED26C7854}" type="pres">
      <dgm:prSet presAssocID="{3E0A51D5-3FF1-4D5A-90AA-4AAC5A429178}" presName="node" presStyleLbl="node1" presStyleIdx="7" presStyleCnt="12">
        <dgm:presLayoutVars>
          <dgm:bulletEnabled val="1"/>
        </dgm:presLayoutVars>
      </dgm:prSet>
      <dgm:spPr/>
      <dgm:t>
        <a:bodyPr/>
        <a:lstStyle/>
        <a:p>
          <a:endParaRPr lang="en-US"/>
        </a:p>
      </dgm:t>
    </dgm:pt>
    <dgm:pt modelId="{563363AC-8FE3-4A37-B53C-49861638B57B}" type="pres">
      <dgm:prSet presAssocID="{6E44FF33-CCE7-40B6-9CC4-C51346A7D2BA}" presName="sibTrans" presStyleLbl="sibTrans2D1" presStyleIdx="7" presStyleCnt="12"/>
      <dgm:spPr/>
      <dgm:t>
        <a:bodyPr/>
        <a:lstStyle/>
        <a:p>
          <a:endParaRPr lang="en-US"/>
        </a:p>
      </dgm:t>
    </dgm:pt>
    <dgm:pt modelId="{18569966-F425-49F8-B990-6A20AA5E7F1D}" type="pres">
      <dgm:prSet presAssocID="{6E44FF33-CCE7-40B6-9CC4-C51346A7D2BA}" presName="connectorText" presStyleLbl="sibTrans2D1" presStyleIdx="7" presStyleCnt="12"/>
      <dgm:spPr/>
      <dgm:t>
        <a:bodyPr/>
        <a:lstStyle/>
        <a:p>
          <a:endParaRPr lang="en-US"/>
        </a:p>
      </dgm:t>
    </dgm:pt>
    <dgm:pt modelId="{94D3C07F-2A06-44D2-914A-D29524AE68F4}" type="pres">
      <dgm:prSet presAssocID="{F1C41817-8934-4F76-ADF3-C5A76B3DD945}" presName="node" presStyleLbl="node1" presStyleIdx="8" presStyleCnt="12">
        <dgm:presLayoutVars>
          <dgm:bulletEnabled val="1"/>
        </dgm:presLayoutVars>
      </dgm:prSet>
      <dgm:spPr/>
      <dgm:t>
        <a:bodyPr/>
        <a:lstStyle/>
        <a:p>
          <a:endParaRPr lang="en-US"/>
        </a:p>
      </dgm:t>
    </dgm:pt>
    <dgm:pt modelId="{150703DB-3107-4E77-97F0-633681A5A7EB}" type="pres">
      <dgm:prSet presAssocID="{61A9DC3D-1A99-4988-A76D-2BAE040F1977}" presName="sibTrans" presStyleLbl="sibTrans2D1" presStyleIdx="8" presStyleCnt="12"/>
      <dgm:spPr/>
      <dgm:t>
        <a:bodyPr/>
        <a:lstStyle/>
        <a:p>
          <a:endParaRPr lang="en-US"/>
        </a:p>
      </dgm:t>
    </dgm:pt>
    <dgm:pt modelId="{E49F5A96-3E49-440F-B1BD-7B28A6EDA73E}" type="pres">
      <dgm:prSet presAssocID="{61A9DC3D-1A99-4988-A76D-2BAE040F1977}" presName="connectorText" presStyleLbl="sibTrans2D1" presStyleIdx="8" presStyleCnt="12"/>
      <dgm:spPr/>
      <dgm:t>
        <a:bodyPr/>
        <a:lstStyle/>
        <a:p>
          <a:endParaRPr lang="en-US"/>
        </a:p>
      </dgm:t>
    </dgm:pt>
    <dgm:pt modelId="{845B0B92-3F9B-475D-89E2-1C2ABFCF1E90}" type="pres">
      <dgm:prSet presAssocID="{AF9B7520-0668-4071-B3D4-757458C16722}" presName="node" presStyleLbl="node1" presStyleIdx="9" presStyleCnt="12">
        <dgm:presLayoutVars>
          <dgm:bulletEnabled val="1"/>
        </dgm:presLayoutVars>
      </dgm:prSet>
      <dgm:spPr/>
      <dgm:t>
        <a:bodyPr/>
        <a:lstStyle/>
        <a:p>
          <a:endParaRPr lang="en-US"/>
        </a:p>
      </dgm:t>
    </dgm:pt>
    <dgm:pt modelId="{3418D8F8-7233-4443-B376-A20B43FD5F0C}" type="pres">
      <dgm:prSet presAssocID="{B8532205-E6B0-49DF-8D0A-1B306BC8F355}" presName="sibTrans" presStyleLbl="sibTrans2D1" presStyleIdx="9" presStyleCnt="12"/>
      <dgm:spPr/>
      <dgm:t>
        <a:bodyPr/>
        <a:lstStyle/>
        <a:p>
          <a:endParaRPr lang="en-US"/>
        </a:p>
      </dgm:t>
    </dgm:pt>
    <dgm:pt modelId="{8B9B5003-C13D-4CA6-AE50-4511EF4D3F38}" type="pres">
      <dgm:prSet presAssocID="{B8532205-E6B0-49DF-8D0A-1B306BC8F355}" presName="connectorText" presStyleLbl="sibTrans2D1" presStyleIdx="9" presStyleCnt="12"/>
      <dgm:spPr/>
      <dgm:t>
        <a:bodyPr/>
        <a:lstStyle/>
        <a:p>
          <a:endParaRPr lang="en-US"/>
        </a:p>
      </dgm:t>
    </dgm:pt>
    <dgm:pt modelId="{DF212615-AD95-486D-8081-59A66EA94ECE}" type="pres">
      <dgm:prSet presAssocID="{D04ACDCE-8D90-4D2E-B337-F86407DDB3F5}" presName="node" presStyleLbl="node1" presStyleIdx="10" presStyleCnt="12">
        <dgm:presLayoutVars>
          <dgm:bulletEnabled val="1"/>
        </dgm:presLayoutVars>
      </dgm:prSet>
      <dgm:spPr/>
      <dgm:t>
        <a:bodyPr/>
        <a:lstStyle/>
        <a:p>
          <a:endParaRPr lang="en-US"/>
        </a:p>
      </dgm:t>
    </dgm:pt>
    <dgm:pt modelId="{946C9AD7-CD44-43EB-9EF2-F65323F00AEB}" type="pres">
      <dgm:prSet presAssocID="{2419496C-62F3-479C-B010-D9C60D96C51E}" presName="sibTrans" presStyleLbl="sibTrans2D1" presStyleIdx="10" presStyleCnt="12"/>
      <dgm:spPr/>
      <dgm:t>
        <a:bodyPr/>
        <a:lstStyle/>
        <a:p>
          <a:endParaRPr lang="en-US"/>
        </a:p>
      </dgm:t>
    </dgm:pt>
    <dgm:pt modelId="{9E0F9677-4E2C-42DF-B088-92026FADE4F2}" type="pres">
      <dgm:prSet presAssocID="{2419496C-62F3-479C-B010-D9C60D96C51E}" presName="connectorText" presStyleLbl="sibTrans2D1" presStyleIdx="10" presStyleCnt="12"/>
      <dgm:spPr/>
      <dgm:t>
        <a:bodyPr/>
        <a:lstStyle/>
        <a:p>
          <a:endParaRPr lang="en-US"/>
        </a:p>
      </dgm:t>
    </dgm:pt>
    <dgm:pt modelId="{F6A28C2E-616D-4224-A5FA-88B7DBBFBE83}" type="pres">
      <dgm:prSet presAssocID="{76E9A0C5-FC3B-45D7-9B73-3CBFBC62B6A8}" presName="node" presStyleLbl="node1" presStyleIdx="11" presStyleCnt="12">
        <dgm:presLayoutVars>
          <dgm:bulletEnabled val="1"/>
        </dgm:presLayoutVars>
      </dgm:prSet>
      <dgm:spPr/>
      <dgm:t>
        <a:bodyPr/>
        <a:lstStyle/>
        <a:p>
          <a:endParaRPr lang="en-US"/>
        </a:p>
      </dgm:t>
    </dgm:pt>
    <dgm:pt modelId="{290652B2-B1F1-4339-A470-5151FBDD55BA}" type="pres">
      <dgm:prSet presAssocID="{B8B41342-5878-4B7F-9EF7-B6E95D28BEA9}" presName="sibTrans" presStyleLbl="sibTrans2D1" presStyleIdx="11" presStyleCnt="12"/>
      <dgm:spPr/>
      <dgm:t>
        <a:bodyPr/>
        <a:lstStyle/>
        <a:p>
          <a:endParaRPr lang="en-US"/>
        </a:p>
      </dgm:t>
    </dgm:pt>
    <dgm:pt modelId="{B8BAA6BF-BC75-42E0-B525-377130ECB12B}" type="pres">
      <dgm:prSet presAssocID="{B8B41342-5878-4B7F-9EF7-B6E95D28BEA9}" presName="connectorText" presStyleLbl="sibTrans2D1" presStyleIdx="11" presStyleCnt="12"/>
      <dgm:spPr/>
      <dgm:t>
        <a:bodyPr/>
        <a:lstStyle/>
        <a:p>
          <a:endParaRPr lang="en-US"/>
        </a:p>
      </dgm:t>
    </dgm:pt>
  </dgm:ptLst>
  <dgm:cxnLst>
    <dgm:cxn modelId="{438BFDE7-65E6-4F93-B9E2-E23ABAAEDE5E}" type="presOf" srcId="{4A221819-309A-408D-A987-99DCB830E9B0}" destId="{71E4CEDF-47C8-4416-8325-B063A4CF4897}" srcOrd="0" destOrd="0" presId="urn:microsoft.com/office/officeart/2005/8/layout/cycle2"/>
    <dgm:cxn modelId="{44D1D76D-345F-4E18-8122-BFE32AFFB020}" type="presOf" srcId="{B8B41342-5878-4B7F-9EF7-B6E95D28BEA9}" destId="{B8BAA6BF-BC75-42E0-B525-377130ECB12B}" srcOrd="1" destOrd="0" presId="urn:microsoft.com/office/officeart/2005/8/layout/cycle2"/>
    <dgm:cxn modelId="{47540582-1FB9-4A57-ADCF-C7932B7EB985}" type="presOf" srcId="{2419496C-62F3-479C-B010-D9C60D96C51E}" destId="{946C9AD7-CD44-43EB-9EF2-F65323F00AEB}" srcOrd="0" destOrd="0" presId="urn:microsoft.com/office/officeart/2005/8/layout/cycle2"/>
    <dgm:cxn modelId="{1BA70219-E1DF-4D13-AA0E-DB8C6B7ADC0E}" type="presOf" srcId="{E5A326AB-9794-4B0E-AD9C-E484B5B22B50}" destId="{A89DEB32-6D7A-43EB-8C63-E715637AC920}" srcOrd="1" destOrd="0" presId="urn:microsoft.com/office/officeart/2005/8/layout/cycle2"/>
    <dgm:cxn modelId="{36E4B3DE-C7BE-44DE-88FE-827D92D3AF91}" srcId="{4A221819-309A-408D-A987-99DCB830E9B0}" destId="{D04ACDCE-8D90-4D2E-B337-F86407DDB3F5}" srcOrd="10" destOrd="0" parTransId="{41C0AAA7-1755-4152-9698-917D7AF461D3}" sibTransId="{2419496C-62F3-479C-B010-D9C60D96C51E}"/>
    <dgm:cxn modelId="{E588C194-1E7A-4DC8-A6D9-40FC4478D4E7}" type="presOf" srcId="{E5A326AB-9794-4B0E-AD9C-E484B5B22B50}" destId="{A33371F7-5080-4169-A0B0-F9509A5CD445}" srcOrd="0" destOrd="0" presId="urn:microsoft.com/office/officeart/2005/8/layout/cycle2"/>
    <dgm:cxn modelId="{93B5A8DA-1A19-4B81-BE80-AA228886A50E}" type="presOf" srcId="{B8532205-E6B0-49DF-8D0A-1B306BC8F355}" destId="{3418D8F8-7233-4443-B376-A20B43FD5F0C}" srcOrd="0" destOrd="0" presId="urn:microsoft.com/office/officeart/2005/8/layout/cycle2"/>
    <dgm:cxn modelId="{499A72A1-7D19-4028-A9D1-9EAFEA3B689A}" srcId="{4A221819-309A-408D-A987-99DCB830E9B0}" destId="{04E0FD0C-75F7-4A09-BEF5-556C7A401D9A}" srcOrd="5" destOrd="0" parTransId="{7EBF943C-8016-453D-A9EF-9E7EE483B5AD}" sibTransId="{E5A326AB-9794-4B0E-AD9C-E484B5B22B50}"/>
    <dgm:cxn modelId="{6E594662-29D4-480B-816B-83D0EC7741AE}" srcId="{4A221819-309A-408D-A987-99DCB830E9B0}" destId="{AF9B7520-0668-4071-B3D4-757458C16722}" srcOrd="9" destOrd="0" parTransId="{C18A14EE-631D-4AB1-939C-727825E9E28C}" sibTransId="{B8532205-E6B0-49DF-8D0A-1B306BC8F355}"/>
    <dgm:cxn modelId="{B278ADE7-F7DF-4900-B008-1229EB6C9554}" type="presOf" srcId="{F1C41817-8934-4F76-ADF3-C5A76B3DD945}" destId="{94D3C07F-2A06-44D2-914A-D29524AE68F4}" srcOrd="0" destOrd="0" presId="urn:microsoft.com/office/officeart/2005/8/layout/cycle2"/>
    <dgm:cxn modelId="{E4834E1E-92C1-4107-96CF-210400E1657B}" srcId="{4A221819-309A-408D-A987-99DCB830E9B0}" destId="{1A5ACE95-E9FC-434C-968E-A1031742541B}" srcOrd="0" destOrd="0" parTransId="{23CDACA6-A1FF-4681-8E82-9BE9BC6D2063}" sibTransId="{C2DCC479-7925-424C-A710-E447E1CC061C}"/>
    <dgm:cxn modelId="{16552776-7839-4D4E-AA06-7DE6B9FBF9E3}" type="presOf" srcId="{480D5761-1C89-4105-A3E9-753454452AAF}" destId="{C4658F23-8123-4ABC-B35C-5A66F88A8D61}" srcOrd="0" destOrd="0" presId="urn:microsoft.com/office/officeart/2005/8/layout/cycle2"/>
    <dgm:cxn modelId="{5094E512-C8FC-4098-BD7F-5F939B18EAAE}" type="presOf" srcId="{5018E33C-2108-46DE-BD37-49091B8A15BE}" destId="{78470929-F4D5-48B2-A44B-24C22D7FCE1F}" srcOrd="0" destOrd="0" presId="urn:microsoft.com/office/officeart/2005/8/layout/cycle2"/>
    <dgm:cxn modelId="{B5F7B741-00E3-45F2-958D-6F476286E7EB}" type="presOf" srcId="{61A9DC3D-1A99-4988-A76D-2BAE040F1977}" destId="{E49F5A96-3E49-440F-B1BD-7B28A6EDA73E}" srcOrd="1" destOrd="0" presId="urn:microsoft.com/office/officeart/2005/8/layout/cycle2"/>
    <dgm:cxn modelId="{8F3116CD-010E-4021-8B27-52470BB8B16F}" srcId="{4A221819-309A-408D-A987-99DCB830E9B0}" destId="{F1C41817-8934-4F76-ADF3-C5A76B3DD945}" srcOrd="8" destOrd="0" parTransId="{A51536B1-95CB-4862-AD56-A7C95CD24D61}" sibTransId="{61A9DC3D-1A99-4988-A76D-2BAE040F1977}"/>
    <dgm:cxn modelId="{426097FB-2435-4A4D-B1AD-C8B6944F5679}" type="presOf" srcId="{2419496C-62F3-479C-B010-D9C60D96C51E}" destId="{9E0F9677-4E2C-42DF-B088-92026FADE4F2}" srcOrd="1" destOrd="0" presId="urn:microsoft.com/office/officeart/2005/8/layout/cycle2"/>
    <dgm:cxn modelId="{83E588C9-FF10-41A5-965D-BEB56234BB6D}" type="presOf" srcId="{04E0FD0C-75F7-4A09-BEF5-556C7A401D9A}" destId="{7931AFAF-A48E-44E2-AC23-2F9EA65525C8}" srcOrd="0" destOrd="0" presId="urn:microsoft.com/office/officeart/2005/8/layout/cycle2"/>
    <dgm:cxn modelId="{A7BC9246-A2DD-4A59-BCF3-E357C73E2720}" type="presOf" srcId="{6E44FF33-CCE7-40B6-9CC4-C51346A7D2BA}" destId="{18569966-F425-49F8-B990-6A20AA5E7F1D}" srcOrd="1" destOrd="0" presId="urn:microsoft.com/office/officeart/2005/8/layout/cycle2"/>
    <dgm:cxn modelId="{0205E0A8-A844-4FE8-A55E-957AE63741B0}" type="presOf" srcId="{0BD8EA5E-D92D-4941-A3A5-2D9F177D6E61}" destId="{FD7A858C-0E20-4989-9364-0827CDAC1CBB}" srcOrd="1" destOrd="0" presId="urn:microsoft.com/office/officeart/2005/8/layout/cycle2"/>
    <dgm:cxn modelId="{D4966608-3906-4D2C-B2AB-178855BA6A96}" type="presOf" srcId="{480D5761-1C89-4105-A3E9-753454452AAF}" destId="{86D56A90-A0E8-4653-8354-3EDB7A6D76E0}" srcOrd="1" destOrd="0" presId="urn:microsoft.com/office/officeart/2005/8/layout/cycle2"/>
    <dgm:cxn modelId="{B03A73EE-3A5B-420B-829D-C109861BD1E6}" type="presOf" srcId="{D04ACDCE-8D90-4D2E-B337-F86407DDB3F5}" destId="{DF212615-AD95-486D-8081-59A66EA94ECE}" srcOrd="0" destOrd="0" presId="urn:microsoft.com/office/officeart/2005/8/layout/cycle2"/>
    <dgm:cxn modelId="{CAA84D5A-22D3-4782-9386-CB0CD6616D5D}" type="presOf" srcId="{B8B41342-5878-4B7F-9EF7-B6E95D28BEA9}" destId="{290652B2-B1F1-4339-A470-5151FBDD55BA}" srcOrd="0" destOrd="0" presId="urn:microsoft.com/office/officeart/2005/8/layout/cycle2"/>
    <dgm:cxn modelId="{98302112-5861-4769-857D-32557B71DC39}" srcId="{4A221819-309A-408D-A987-99DCB830E9B0}" destId="{9FB03E88-A150-4C75-80D3-028AC70185F0}" srcOrd="4" destOrd="0" parTransId="{9EBCE6BC-A634-4482-8EB4-24498899F23A}" sibTransId="{23DB4C0B-21D1-4338-9556-1B275C6C2C9D}"/>
    <dgm:cxn modelId="{5FBC4DDD-04B2-49E4-A3E6-4A265D70038A}" type="presOf" srcId="{C2DCC479-7925-424C-A710-E447E1CC061C}" destId="{26DD7108-CD45-4C7F-9E81-0BF0C2E3F679}" srcOrd="1" destOrd="0" presId="urn:microsoft.com/office/officeart/2005/8/layout/cycle2"/>
    <dgm:cxn modelId="{AD07EE00-4994-43F2-9C7B-50398FB3EB33}" srcId="{4A221819-309A-408D-A987-99DCB830E9B0}" destId="{FF37A099-91BE-4A00-A79F-26E032F40857}" srcOrd="1" destOrd="0" parTransId="{B86841C3-A5A5-444A-A8A3-4F72710D6665}" sibTransId="{480D5761-1C89-4105-A3E9-753454452AAF}"/>
    <dgm:cxn modelId="{8C58B6C8-4BF1-4CD3-824E-F6988FB2916C}" srcId="{4A221819-309A-408D-A987-99DCB830E9B0}" destId="{76E9A0C5-FC3B-45D7-9B73-3CBFBC62B6A8}" srcOrd="11" destOrd="0" parTransId="{DD342182-3736-4B7D-8424-AA371B11FDED}" sibTransId="{B8B41342-5878-4B7F-9EF7-B6E95D28BEA9}"/>
    <dgm:cxn modelId="{E03835D4-C983-4BBD-A3CD-5245068656C0}" type="presOf" srcId="{ED289579-BCF3-402D-9D8C-D527F08099AC}" destId="{F0C4B9B4-63A5-464E-997A-711925C03F2C}" srcOrd="0" destOrd="0" presId="urn:microsoft.com/office/officeart/2005/8/layout/cycle2"/>
    <dgm:cxn modelId="{933D03FF-36A3-43BA-88CD-03EEECE547C3}" srcId="{4A221819-309A-408D-A987-99DCB830E9B0}" destId="{5018E33C-2108-46DE-BD37-49091B8A15BE}" srcOrd="6" destOrd="0" parTransId="{7B4A3DA8-03AA-4375-8E30-64391E176DA5}" sibTransId="{520F13FA-D173-469B-80B3-FA259D2F6733}"/>
    <dgm:cxn modelId="{91ABF011-E40A-4AD0-AF82-86AFCBF9AAEF}" type="presOf" srcId="{C2DCC479-7925-424C-A710-E447E1CC061C}" destId="{1761C7C1-009D-44AC-A82F-88385AEF952B}" srcOrd="0" destOrd="0" presId="urn:microsoft.com/office/officeart/2005/8/layout/cycle2"/>
    <dgm:cxn modelId="{7E1F220B-0856-4F77-A537-A0B8EE506F50}" type="presOf" srcId="{61A9DC3D-1A99-4988-A76D-2BAE040F1977}" destId="{150703DB-3107-4E77-97F0-633681A5A7EB}" srcOrd="0" destOrd="0" presId="urn:microsoft.com/office/officeart/2005/8/layout/cycle2"/>
    <dgm:cxn modelId="{C0AC1938-81B3-425B-B533-329E99038A24}" type="presOf" srcId="{23DB4C0B-21D1-4338-9556-1B275C6C2C9D}" destId="{7EF48A3F-D36A-4216-BA4B-D5A3F7631BD5}" srcOrd="0" destOrd="0" presId="urn:microsoft.com/office/officeart/2005/8/layout/cycle2"/>
    <dgm:cxn modelId="{0070CB06-5E8B-4DC5-A9A4-9EF2B6B30AA9}" type="presOf" srcId="{9FB03E88-A150-4C75-80D3-028AC70185F0}" destId="{AF40FF7E-36D5-4F6D-913F-3D9D059E4DB4}" srcOrd="0" destOrd="0" presId="urn:microsoft.com/office/officeart/2005/8/layout/cycle2"/>
    <dgm:cxn modelId="{A94FE03D-29E8-4A06-BFFD-532C462B548A}" type="presOf" srcId="{0BD8EA5E-D92D-4941-A3A5-2D9F177D6E61}" destId="{3BF3ECF1-7F49-46EC-83D0-E2994AFB26CD}" srcOrd="0" destOrd="0" presId="urn:microsoft.com/office/officeart/2005/8/layout/cycle2"/>
    <dgm:cxn modelId="{132E82CD-F675-4873-A846-797924D87A38}" type="presOf" srcId="{23DB4C0B-21D1-4338-9556-1B275C6C2C9D}" destId="{921C42C9-B862-4D48-91EB-AED6CACAEF94}" srcOrd="1" destOrd="0" presId="urn:microsoft.com/office/officeart/2005/8/layout/cycle2"/>
    <dgm:cxn modelId="{12C14797-05AD-43F9-B551-EFAC2825FBDC}" type="presOf" srcId="{520F13FA-D173-469B-80B3-FA259D2F6733}" destId="{654EC50E-E891-41D4-9499-FD1394ADEACD}" srcOrd="0" destOrd="0" presId="urn:microsoft.com/office/officeart/2005/8/layout/cycle2"/>
    <dgm:cxn modelId="{EA66C714-C336-489F-85F7-7F2031B39BCD}" type="presOf" srcId="{B3866D79-50FC-4ADC-BA21-174916E5A887}" destId="{2197A00A-96CE-4F03-9EE9-2488C7650A9B}" srcOrd="1" destOrd="0" presId="urn:microsoft.com/office/officeart/2005/8/layout/cycle2"/>
    <dgm:cxn modelId="{10544784-CD2C-4759-A8D7-79CEC62FE796}" type="presOf" srcId="{B8532205-E6B0-49DF-8D0A-1B306BC8F355}" destId="{8B9B5003-C13D-4CA6-AE50-4511EF4D3F38}" srcOrd="1" destOrd="0" presId="urn:microsoft.com/office/officeart/2005/8/layout/cycle2"/>
    <dgm:cxn modelId="{00A29C9B-2043-4FFD-AEE8-7BAE46E9F924}" srcId="{4A221819-309A-408D-A987-99DCB830E9B0}" destId="{3E0A51D5-3FF1-4D5A-90AA-4AAC5A429178}" srcOrd="7" destOrd="0" parTransId="{9DDE81EF-2636-4160-93E1-C8196333F9FC}" sibTransId="{6E44FF33-CCE7-40B6-9CC4-C51346A7D2BA}"/>
    <dgm:cxn modelId="{A125D779-08B9-4692-96E2-14D9976AA042}" type="presOf" srcId="{520F13FA-D173-469B-80B3-FA259D2F6733}" destId="{ADB56340-C108-4B5A-9844-DEA2D3C5862C}" srcOrd="1" destOrd="0" presId="urn:microsoft.com/office/officeart/2005/8/layout/cycle2"/>
    <dgm:cxn modelId="{5875D755-F3C1-42CE-9118-549A9A9B0D71}" type="presOf" srcId="{B3866D79-50FC-4ADC-BA21-174916E5A887}" destId="{2827F11B-5ABB-45A5-A42A-35FD4F4014AF}" srcOrd="0" destOrd="0" presId="urn:microsoft.com/office/officeart/2005/8/layout/cycle2"/>
    <dgm:cxn modelId="{C6C1EB28-B5D6-4B88-916E-23D01F56F6F3}" type="presOf" srcId="{AF9B7520-0668-4071-B3D4-757458C16722}" destId="{845B0B92-3F9B-475D-89E2-1C2ABFCF1E90}" srcOrd="0" destOrd="0" presId="urn:microsoft.com/office/officeart/2005/8/layout/cycle2"/>
    <dgm:cxn modelId="{7709DC49-DC6E-4B5C-8B0E-2DD267AA83AF}" type="presOf" srcId="{FF37A099-91BE-4A00-A79F-26E032F40857}" destId="{58C0A6AD-F2E4-442E-9519-976F260FB3B6}" srcOrd="0" destOrd="0" presId="urn:microsoft.com/office/officeart/2005/8/layout/cycle2"/>
    <dgm:cxn modelId="{F0589E18-E5A6-47A8-894B-07EAB2159CE2}" type="presOf" srcId="{1A5ACE95-E9FC-434C-968E-A1031742541B}" destId="{11A08BA7-7D9F-4EE7-8B03-8CDEB0B6ABE9}" srcOrd="0" destOrd="0" presId="urn:microsoft.com/office/officeart/2005/8/layout/cycle2"/>
    <dgm:cxn modelId="{F508D128-7C52-4408-9074-9E519315488B}" type="presOf" srcId="{3E0A51D5-3FF1-4D5A-90AA-4AAC5A429178}" destId="{D4CAA37C-DF34-4ECF-A410-B86ED26C7854}" srcOrd="0" destOrd="0" presId="urn:microsoft.com/office/officeart/2005/8/layout/cycle2"/>
    <dgm:cxn modelId="{36D7382B-F0CF-48AC-BE17-05601264877F}" type="presOf" srcId="{6E44FF33-CCE7-40B6-9CC4-C51346A7D2BA}" destId="{563363AC-8FE3-4A37-B53C-49861638B57B}" srcOrd="0" destOrd="0" presId="urn:microsoft.com/office/officeart/2005/8/layout/cycle2"/>
    <dgm:cxn modelId="{327A32B3-4223-4BC6-B9E3-DD98590BB24C}" type="presOf" srcId="{5C0051BD-AA44-445E-BB8D-D740E8567FF7}" destId="{0D1318F7-08BE-49D5-80CD-715143020E01}" srcOrd="0" destOrd="0" presId="urn:microsoft.com/office/officeart/2005/8/layout/cycle2"/>
    <dgm:cxn modelId="{783E6845-5430-4526-BEB4-5A23B1BC0EB5}" srcId="{4A221819-309A-408D-A987-99DCB830E9B0}" destId="{ED289579-BCF3-402D-9D8C-D527F08099AC}" srcOrd="2" destOrd="0" parTransId="{A2ADDFBD-D6B0-46BE-9F79-440D69147633}" sibTransId="{B3866D79-50FC-4ADC-BA21-174916E5A887}"/>
    <dgm:cxn modelId="{A7076EF7-6D7E-4EF8-AB15-8F7DF4D0D268}" srcId="{4A221819-309A-408D-A987-99DCB830E9B0}" destId="{5C0051BD-AA44-445E-BB8D-D740E8567FF7}" srcOrd="3" destOrd="0" parTransId="{C07108B6-1BF8-4D07-B281-89D6B06F898D}" sibTransId="{0BD8EA5E-D92D-4941-A3A5-2D9F177D6E61}"/>
    <dgm:cxn modelId="{D3D9A556-B931-44F4-8717-8DCEA45A7AE2}" type="presOf" srcId="{76E9A0C5-FC3B-45D7-9B73-3CBFBC62B6A8}" destId="{F6A28C2E-616D-4224-A5FA-88B7DBBFBE83}" srcOrd="0" destOrd="0" presId="urn:microsoft.com/office/officeart/2005/8/layout/cycle2"/>
    <dgm:cxn modelId="{E4F510CE-E953-45FC-AB82-A295DBF3C202}" type="presParOf" srcId="{71E4CEDF-47C8-4416-8325-B063A4CF4897}" destId="{11A08BA7-7D9F-4EE7-8B03-8CDEB0B6ABE9}" srcOrd="0" destOrd="0" presId="urn:microsoft.com/office/officeart/2005/8/layout/cycle2"/>
    <dgm:cxn modelId="{4412D4ED-AF36-46AF-9D08-67DC978E87EC}" type="presParOf" srcId="{71E4CEDF-47C8-4416-8325-B063A4CF4897}" destId="{1761C7C1-009D-44AC-A82F-88385AEF952B}" srcOrd="1" destOrd="0" presId="urn:microsoft.com/office/officeart/2005/8/layout/cycle2"/>
    <dgm:cxn modelId="{4214671E-84B9-4DA1-A803-964050D25412}" type="presParOf" srcId="{1761C7C1-009D-44AC-A82F-88385AEF952B}" destId="{26DD7108-CD45-4C7F-9E81-0BF0C2E3F679}" srcOrd="0" destOrd="0" presId="urn:microsoft.com/office/officeart/2005/8/layout/cycle2"/>
    <dgm:cxn modelId="{FE38A9FF-543B-4CC0-A456-25FCD2CB7E0E}" type="presParOf" srcId="{71E4CEDF-47C8-4416-8325-B063A4CF4897}" destId="{58C0A6AD-F2E4-442E-9519-976F260FB3B6}" srcOrd="2" destOrd="0" presId="urn:microsoft.com/office/officeart/2005/8/layout/cycle2"/>
    <dgm:cxn modelId="{A94EF155-8831-42BE-A96E-44FFDAB7DCDC}" type="presParOf" srcId="{71E4CEDF-47C8-4416-8325-B063A4CF4897}" destId="{C4658F23-8123-4ABC-B35C-5A66F88A8D61}" srcOrd="3" destOrd="0" presId="urn:microsoft.com/office/officeart/2005/8/layout/cycle2"/>
    <dgm:cxn modelId="{0AC632B3-A289-4CC1-B101-96DAC2844A35}" type="presParOf" srcId="{C4658F23-8123-4ABC-B35C-5A66F88A8D61}" destId="{86D56A90-A0E8-4653-8354-3EDB7A6D76E0}" srcOrd="0" destOrd="0" presId="urn:microsoft.com/office/officeart/2005/8/layout/cycle2"/>
    <dgm:cxn modelId="{C865B1DE-3212-4803-A58A-ECF073818FBE}" type="presParOf" srcId="{71E4CEDF-47C8-4416-8325-B063A4CF4897}" destId="{F0C4B9B4-63A5-464E-997A-711925C03F2C}" srcOrd="4" destOrd="0" presId="urn:microsoft.com/office/officeart/2005/8/layout/cycle2"/>
    <dgm:cxn modelId="{AE702F33-9813-4B6B-BB24-005B1D5C9763}" type="presParOf" srcId="{71E4CEDF-47C8-4416-8325-B063A4CF4897}" destId="{2827F11B-5ABB-45A5-A42A-35FD4F4014AF}" srcOrd="5" destOrd="0" presId="urn:microsoft.com/office/officeart/2005/8/layout/cycle2"/>
    <dgm:cxn modelId="{48463173-94EE-446F-BF70-A94CFFD67554}" type="presParOf" srcId="{2827F11B-5ABB-45A5-A42A-35FD4F4014AF}" destId="{2197A00A-96CE-4F03-9EE9-2488C7650A9B}" srcOrd="0" destOrd="0" presId="urn:microsoft.com/office/officeart/2005/8/layout/cycle2"/>
    <dgm:cxn modelId="{9A15FE18-EE6E-4637-8378-36CB2E560172}" type="presParOf" srcId="{71E4CEDF-47C8-4416-8325-B063A4CF4897}" destId="{0D1318F7-08BE-49D5-80CD-715143020E01}" srcOrd="6" destOrd="0" presId="urn:microsoft.com/office/officeart/2005/8/layout/cycle2"/>
    <dgm:cxn modelId="{A350D930-CB1D-4879-8616-F38860CBA243}" type="presParOf" srcId="{71E4CEDF-47C8-4416-8325-B063A4CF4897}" destId="{3BF3ECF1-7F49-46EC-83D0-E2994AFB26CD}" srcOrd="7" destOrd="0" presId="urn:microsoft.com/office/officeart/2005/8/layout/cycle2"/>
    <dgm:cxn modelId="{FA968E50-E269-4780-90C7-54DA25283A62}" type="presParOf" srcId="{3BF3ECF1-7F49-46EC-83D0-E2994AFB26CD}" destId="{FD7A858C-0E20-4989-9364-0827CDAC1CBB}" srcOrd="0" destOrd="0" presId="urn:microsoft.com/office/officeart/2005/8/layout/cycle2"/>
    <dgm:cxn modelId="{631748F2-9023-4505-8E2C-C280D937C5F5}" type="presParOf" srcId="{71E4CEDF-47C8-4416-8325-B063A4CF4897}" destId="{AF40FF7E-36D5-4F6D-913F-3D9D059E4DB4}" srcOrd="8" destOrd="0" presId="urn:microsoft.com/office/officeart/2005/8/layout/cycle2"/>
    <dgm:cxn modelId="{88AB4D06-EDC9-4948-923C-06074879CECD}" type="presParOf" srcId="{71E4CEDF-47C8-4416-8325-B063A4CF4897}" destId="{7EF48A3F-D36A-4216-BA4B-D5A3F7631BD5}" srcOrd="9" destOrd="0" presId="urn:microsoft.com/office/officeart/2005/8/layout/cycle2"/>
    <dgm:cxn modelId="{489794DE-118F-4067-9569-89EFE9E63FCC}" type="presParOf" srcId="{7EF48A3F-D36A-4216-BA4B-D5A3F7631BD5}" destId="{921C42C9-B862-4D48-91EB-AED6CACAEF94}" srcOrd="0" destOrd="0" presId="urn:microsoft.com/office/officeart/2005/8/layout/cycle2"/>
    <dgm:cxn modelId="{E7F32FBB-977C-41FF-B353-E7A834CD2E8C}" type="presParOf" srcId="{71E4CEDF-47C8-4416-8325-B063A4CF4897}" destId="{7931AFAF-A48E-44E2-AC23-2F9EA65525C8}" srcOrd="10" destOrd="0" presId="urn:microsoft.com/office/officeart/2005/8/layout/cycle2"/>
    <dgm:cxn modelId="{A32E6B7E-16B3-4E3A-9156-9FD72DEEE435}" type="presParOf" srcId="{71E4CEDF-47C8-4416-8325-B063A4CF4897}" destId="{A33371F7-5080-4169-A0B0-F9509A5CD445}" srcOrd="11" destOrd="0" presId="urn:microsoft.com/office/officeart/2005/8/layout/cycle2"/>
    <dgm:cxn modelId="{7A7DA9F0-3FBE-4605-B2DA-AA7752D1EF7C}" type="presParOf" srcId="{A33371F7-5080-4169-A0B0-F9509A5CD445}" destId="{A89DEB32-6D7A-43EB-8C63-E715637AC920}" srcOrd="0" destOrd="0" presId="urn:microsoft.com/office/officeart/2005/8/layout/cycle2"/>
    <dgm:cxn modelId="{1E7A1FDA-49FE-4164-8530-99B8F1066A86}" type="presParOf" srcId="{71E4CEDF-47C8-4416-8325-B063A4CF4897}" destId="{78470929-F4D5-48B2-A44B-24C22D7FCE1F}" srcOrd="12" destOrd="0" presId="urn:microsoft.com/office/officeart/2005/8/layout/cycle2"/>
    <dgm:cxn modelId="{26A7FEEF-F969-4511-967D-B2646E606C05}" type="presParOf" srcId="{71E4CEDF-47C8-4416-8325-B063A4CF4897}" destId="{654EC50E-E891-41D4-9499-FD1394ADEACD}" srcOrd="13" destOrd="0" presId="urn:microsoft.com/office/officeart/2005/8/layout/cycle2"/>
    <dgm:cxn modelId="{A2209E2B-14F3-4892-8BBB-9ECE7577168A}" type="presParOf" srcId="{654EC50E-E891-41D4-9499-FD1394ADEACD}" destId="{ADB56340-C108-4B5A-9844-DEA2D3C5862C}" srcOrd="0" destOrd="0" presId="urn:microsoft.com/office/officeart/2005/8/layout/cycle2"/>
    <dgm:cxn modelId="{D94256C0-6614-44D2-B781-4BCC9303B0ED}" type="presParOf" srcId="{71E4CEDF-47C8-4416-8325-B063A4CF4897}" destId="{D4CAA37C-DF34-4ECF-A410-B86ED26C7854}" srcOrd="14" destOrd="0" presId="urn:microsoft.com/office/officeart/2005/8/layout/cycle2"/>
    <dgm:cxn modelId="{66FD743A-6257-4C3E-BD68-0FC580AAE446}" type="presParOf" srcId="{71E4CEDF-47C8-4416-8325-B063A4CF4897}" destId="{563363AC-8FE3-4A37-B53C-49861638B57B}" srcOrd="15" destOrd="0" presId="urn:microsoft.com/office/officeart/2005/8/layout/cycle2"/>
    <dgm:cxn modelId="{619A83CA-AFB1-4584-B168-AEBBFA75455E}" type="presParOf" srcId="{563363AC-8FE3-4A37-B53C-49861638B57B}" destId="{18569966-F425-49F8-B990-6A20AA5E7F1D}" srcOrd="0" destOrd="0" presId="urn:microsoft.com/office/officeart/2005/8/layout/cycle2"/>
    <dgm:cxn modelId="{68460575-86B5-4ABB-93A8-613A2ACA40FF}" type="presParOf" srcId="{71E4CEDF-47C8-4416-8325-B063A4CF4897}" destId="{94D3C07F-2A06-44D2-914A-D29524AE68F4}" srcOrd="16" destOrd="0" presId="urn:microsoft.com/office/officeart/2005/8/layout/cycle2"/>
    <dgm:cxn modelId="{1E7C6DAC-F5E4-4F74-9A04-E564D517BFDF}" type="presParOf" srcId="{71E4CEDF-47C8-4416-8325-B063A4CF4897}" destId="{150703DB-3107-4E77-97F0-633681A5A7EB}" srcOrd="17" destOrd="0" presId="urn:microsoft.com/office/officeart/2005/8/layout/cycle2"/>
    <dgm:cxn modelId="{3833290C-D355-45A8-9D7D-CCE4E7393AF2}" type="presParOf" srcId="{150703DB-3107-4E77-97F0-633681A5A7EB}" destId="{E49F5A96-3E49-440F-B1BD-7B28A6EDA73E}" srcOrd="0" destOrd="0" presId="urn:microsoft.com/office/officeart/2005/8/layout/cycle2"/>
    <dgm:cxn modelId="{4447D8D2-E1AF-4F1C-9EEE-B990A0D51F1C}" type="presParOf" srcId="{71E4CEDF-47C8-4416-8325-B063A4CF4897}" destId="{845B0B92-3F9B-475D-89E2-1C2ABFCF1E90}" srcOrd="18" destOrd="0" presId="urn:microsoft.com/office/officeart/2005/8/layout/cycle2"/>
    <dgm:cxn modelId="{83CAF600-A305-4D28-972B-205B9E192CBD}" type="presParOf" srcId="{71E4CEDF-47C8-4416-8325-B063A4CF4897}" destId="{3418D8F8-7233-4443-B376-A20B43FD5F0C}" srcOrd="19" destOrd="0" presId="urn:microsoft.com/office/officeart/2005/8/layout/cycle2"/>
    <dgm:cxn modelId="{628485C4-7D21-43E5-88A4-ECEEFA28D7A1}" type="presParOf" srcId="{3418D8F8-7233-4443-B376-A20B43FD5F0C}" destId="{8B9B5003-C13D-4CA6-AE50-4511EF4D3F38}" srcOrd="0" destOrd="0" presId="urn:microsoft.com/office/officeart/2005/8/layout/cycle2"/>
    <dgm:cxn modelId="{9814D064-9545-4D31-B272-116BD7E69D0C}" type="presParOf" srcId="{71E4CEDF-47C8-4416-8325-B063A4CF4897}" destId="{DF212615-AD95-486D-8081-59A66EA94ECE}" srcOrd="20" destOrd="0" presId="urn:microsoft.com/office/officeart/2005/8/layout/cycle2"/>
    <dgm:cxn modelId="{F04CF0C3-B984-463D-AE92-98F72366FF2A}" type="presParOf" srcId="{71E4CEDF-47C8-4416-8325-B063A4CF4897}" destId="{946C9AD7-CD44-43EB-9EF2-F65323F00AEB}" srcOrd="21" destOrd="0" presId="urn:microsoft.com/office/officeart/2005/8/layout/cycle2"/>
    <dgm:cxn modelId="{76D10D56-8365-4F25-9F2F-A6A7F03917F5}" type="presParOf" srcId="{946C9AD7-CD44-43EB-9EF2-F65323F00AEB}" destId="{9E0F9677-4E2C-42DF-B088-92026FADE4F2}" srcOrd="0" destOrd="0" presId="urn:microsoft.com/office/officeart/2005/8/layout/cycle2"/>
    <dgm:cxn modelId="{AA0B8EAA-7AEE-4D0D-9488-3E4F29B549D5}" type="presParOf" srcId="{71E4CEDF-47C8-4416-8325-B063A4CF4897}" destId="{F6A28C2E-616D-4224-A5FA-88B7DBBFBE83}" srcOrd="22" destOrd="0" presId="urn:microsoft.com/office/officeart/2005/8/layout/cycle2"/>
    <dgm:cxn modelId="{3ABB627A-64C7-455B-9EC0-CE3C4C6C224C}" type="presParOf" srcId="{71E4CEDF-47C8-4416-8325-B063A4CF4897}" destId="{290652B2-B1F1-4339-A470-5151FBDD55BA}" srcOrd="23" destOrd="0" presId="urn:microsoft.com/office/officeart/2005/8/layout/cycle2"/>
    <dgm:cxn modelId="{C27272DE-8F8B-428C-8867-EDC07A8A75E3}" type="presParOf" srcId="{290652B2-B1F1-4339-A470-5151FBDD55BA}" destId="{B8BAA6BF-BC75-42E0-B525-377130ECB12B}"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A08BA7-7D9F-4EE7-8B03-8CDEB0B6ABE9}">
      <dsp:nvSpPr>
        <dsp:cNvPr id="0" name=""/>
        <dsp:cNvSpPr/>
      </dsp:nvSpPr>
      <dsp:spPr>
        <a:xfrm>
          <a:off x="3264749" y="1027"/>
          <a:ext cx="1242900" cy="124290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Set the Policy</a:t>
          </a:r>
          <a:endParaRPr lang="en-US" sz="1900" kern="1200" dirty="0"/>
        </a:p>
      </dsp:txBody>
      <dsp:txXfrm>
        <a:off x="3264749" y="1027"/>
        <a:ext cx="1242900" cy="1242900"/>
      </dsp:txXfrm>
    </dsp:sp>
    <dsp:sp modelId="{1761C7C1-009D-44AC-A82F-88385AEF952B}">
      <dsp:nvSpPr>
        <dsp:cNvPr id="0" name=""/>
        <dsp:cNvSpPr/>
      </dsp:nvSpPr>
      <dsp:spPr>
        <a:xfrm rot="2160000">
          <a:off x="4468194" y="955345"/>
          <a:ext cx="329679" cy="419479"/>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2160000">
        <a:off x="4468194" y="955345"/>
        <a:ext cx="329679" cy="419479"/>
      </dsp:txXfrm>
    </dsp:sp>
    <dsp:sp modelId="{58C0A6AD-F2E4-442E-9519-976F260FB3B6}">
      <dsp:nvSpPr>
        <dsp:cNvPr id="0" name=""/>
        <dsp:cNvSpPr/>
      </dsp:nvSpPr>
      <dsp:spPr>
        <a:xfrm>
          <a:off x="4773516" y="1097210"/>
          <a:ext cx="1242900" cy="1242900"/>
        </a:xfrm>
        <a:prstGeom prst="ellipse">
          <a:avLst/>
        </a:prstGeom>
        <a:gradFill rotWithShape="0">
          <a:gsLst>
            <a:gs pos="0">
              <a:srgbClr val="D6B19C"/>
            </a:gs>
            <a:gs pos="30000">
              <a:srgbClr val="D49E6C"/>
            </a:gs>
            <a:gs pos="70000">
              <a:srgbClr val="A65528"/>
            </a:gs>
            <a:gs pos="100000">
              <a:srgbClr val="663012"/>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Do the </a:t>
          </a:r>
          <a:br>
            <a:rPr lang="en-US" sz="1900" kern="1200" dirty="0" smtClean="0"/>
          </a:br>
          <a:r>
            <a:rPr lang="en-US" sz="1900" kern="1200" dirty="0" smtClean="0"/>
            <a:t>Work</a:t>
          </a:r>
          <a:endParaRPr lang="en-US" sz="1900" kern="1200" dirty="0"/>
        </a:p>
      </dsp:txBody>
      <dsp:txXfrm>
        <a:off x="4773516" y="1097210"/>
        <a:ext cx="1242900" cy="1242900"/>
      </dsp:txXfrm>
    </dsp:sp>
    <dsp:sp modelId="{C4658F23-8123-4ABC-B35C-5A66F88A8D61}">
      <dsp:nvSpPr>
        <dsp:cNvPr id="0" name=""/>
        <dsp:cNvSpPr/>
      </dsp:nvSpPr>
      <dsp:spPr>
        <a:xfrm rot="6480000">
          <a:off x="4944861" y="2386878"/>
          <a:ext cx="329679" cy="419479"/>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6480000">
        <a:off x="4944861" y="2386878"/>
        <a:ext cx="329679" cy="419479"/>
      </dsp:txXfrm>
    </dsp:sp>
    <dsp:sp modelId="{F0C4B9B4-63A5-464E-997A-711925C03F2C}">
      <dsp:nvSpPr>
        <dsp:cNvPr id="0" name=""/>
        <dsp:cNvSpPr/>
      </dsp:nvSpPr>
      <dsp:spPr>
        <a:xfrm>
          <a:off x="4197218" y="2870871"/>
          <a:ext cx="1242900" cy="124290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Monitor</a:t>
          </a:r>
          <a:endParaRPr lang="en-US" sz="1900" kern="1200" dirty="0"/>
        </a:p>
      </dsp:txBody>
      <dsp:txXfrm>
        <a:off x="4197218" y="2870871"/>
        <a:ext cx="1242900" cy="1242900"/>
      </dsp:txXfrm>
    </dsp:sp>
    <dsp:sp modelId="{2827F11B-5ABB-45A5-A42A-35FD4F4014AF}">
      <dsp:nvSpPr>
        <dsp:cNvPr id="0" name=""/>
        <dsp:cNvSpPr/>
      </dsp:nvSpPr>
      <dsp:spPr>
        <a:xfrm rot="10800000">
          <a:off x="3730690" y="3282582"/>
          <a:ext cx="329679" cy="419479"/>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3730690" y="3282582"/>
        <a:ext cx="329679" cy="419479"/>
      </dsp:txXfrm>
    </dsp:sp>
    <dsp:sp modelId="{0D1318F7-08BE-49D5-80CD-715143020E01}">
      <dsp:nvSpPr>
        <dsp:cNvPr id="0" name=""/>
        <dsp:cNvSpPr/>
      </dsp:nvSpPr>
      <dsp:spPr>
        <a:xfrm>
          <a:off x="2332280" y="2870871"/>
          <a:ext cx="1242900" cy="124290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Judge Results</a:t>
          </a:r>
          <a:endParaRPr lang="en-US" sz="1900" kern="1200" dirty="0"/>
        </a:p>
      </dsp:txBody>
      <dsp:txXfrm>
        <a:off x="2332280" y="2870871"/>
        <a:ext cx="1242900" cy="1242900"/>
      </dsp:txXfrm>
    </dsp:sp>
    <dsp:sp modelId="{3BF3ECF1-7F49-46EC-83D0-E2994AFB26CD}">
      <dsp:nvSpPr>
        <dsp:cNvPr id="0" name=""/>
        <dsp:cNvSpPr/>
      </dsp:nvSpPr>
      <dsp:spPr>
        <a:xfrm rot="15120000">
          <a:off x="2503625" y="2404625"/>
          <a:ext cx="329679" cy="419479"/>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5120000">
        <a:off x="2503625" y="2404625"/>
        <a:ext cx="329679" cy="419479"/>
      </dsp:txXfrm>
    </dsp:sp>
    <dsp:sp modelId="{AF40FF7E-36D5-4F6D-913F-3D9D059E4DB4}">
      <dsp:nvSpPr>
        <dsp:cNvPr id="0" name=""/>
        <dsp:cNvSpPr/>
      </dsp:nvSpPr>
      <dsp:spPr>
        <a:xfrm>
          <a:off x="1755982" y="1097210"/>
          <a:ext cx="1242900" cy="1242900"/>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Review the Policy</a:t>
          </a:r>
          <a:endParaRPr lang="en-US" sz="1900" kern="1200" dirty="0"/>
        </a:p>
      </dsp:txBody>
      <dsp:txXfrm>
        <a:off x="1755982" y="1097210"/>
        <a:ext cx="1242900" cy="1242900"/>
      </dsp:txXfrm>
    </dsp:sp>
    <dsp:sp modelId="{7EF48A3F-D36A-4216-BA4B-D5A3F7631BD5}">
      <dsp:nvSpPr>
        <dsp:cNvPr id="0" name=""/>
        <dsp:cNvSpPr/>
      </dsp:nvSpPr>
      <dsp:spPr>
        <a:xfrm rot="19440000">
          <a:off x="2959428" y="966314"/>
          <a:ext cx="329679" cy="419479"/>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9440000">
        <a:off x="2959428" y="966314"/>
        <a:ext cx="329679" cy="41947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A08BA7-7D9F-4EE7-8B03-8CDEB0B6ABE9}">
      <dsp:nvSpPr>
        <dsp:cNvPr id="0" name=""/>
        <dsp:cNvSpPr/>
      </dsp:nvSpPr>
      <dsp:spPr>
        <a:xfrm>
          <a:off x="3584013" y="2242"/>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Jan</a:t>
          </a:r>
          <a:endParaRPr lang="en-US" sz="1600" kern="1200" dirty="0"/>
        </a:p>
      </dsp:txBody>
      <dsp:txXfrm>
        <a:off x="3584013" y="2242"/>
        <a:ext cx="604372" cy="604372"/>
      </dsp:txXfrm>
    </dsp:sp>
    <dsp:sp modelId="{1761C7C1-009D-44AC-A82F-88385AEF952B}">
      <dsp:nvSpPr>
        <dsp:cNvPr id="0" name=""/>
        <dsp:cNvSpPr/>
      </dsp:nvSpPr>
      <dsp:spPr>
        <a:xfrm rot="900000">
          <a:off x="4239748" y="318691"/>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900000">
        <a:off x="4239748" y="318691"/>
        <a:ext cx="160607" cy="203975"/>
      </dsp:txXfrm>
    </dsp:sp>
    <dsp:sp modelId="{58C0A6AD-F2E4-442E-9519-976F260FB3B6}">
      <dsp:nvSpPr>
        <dsp:cNvPr id="0" name=""/>
        <dsp:cNvSpPr/>
      </dsp:nvSpPr>
      <dsp:spPr>
        <a:xfrm>
          <a:off x="4460499" y="237096"/>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Feb</a:t>
          </a:r>
          <a:endParaRPr lang="en-US" sz="1600" kern="1200" dirty="0"/>
        </a:p>
      </dsp:txBody>
      <dsp:txXfrm>
        <a:off x="4460499" y="237096"/>
        <a:ext cx="604372" cy="604372"/>
      </dsp:txXfrm>
    </dsp:sp>
    <dsp:sp modelId="{C4658F23-8123-4ABC-B35C-5A66F88A8D61}">
      <dsp:nvSpPr>
        <dsp:cNvPr id="0" name=""/>
        <dsp:cNvSpPr/>
      </dsp:nvSpPr>
      <dsp:spPr>
        <a:xfrm rot="2700000">
          <a:off x="4999984" y="754896"/>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2700000">
        <a:off x="4999984" y="754896"/>
        <a:ext cx="160607" cy="203975"/>
      </dsp:txXfrm>
    </dsp:sp>
    <dsp:sp modelId="{F0C4B9B4-63A5-464E-997A-711925C03F2C}">
      <dsp:nvSpPr>
        <dsp:cNvPr id="0" name=""/>
        <dsp:cNvSpPr/>
      </dsp:nvSpPr>
      <dsp:spPr>
        <a:xfrm>
          <a:off x="5102131" y="878728"/>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Mar</a:t>
          </a:r>
          <a:endParaRPr lang="en-US" sz="1600" kern="1200" dirty="0"/>
        </a:p>
      </dsp:txBody>
      <dsp:txXfrm>
        <a:off x="5102131" y="878728"/>
        <a:ext cx="604372" cy="604372"/>
      </dsp:txXfrm>
    </dsp:sp>
    <dsp:sp modelId="{2827F11B-5ABB-45A5-A42A-35FD4F4014AF}">
      <dsp:nvSpPr>
        <dsp:cNvPr id="0" name=""/>
        <dsp:cNvSpPr/>
      </dsp:nvSpPr>
      <dsp:spPr>
        <a:xfrm rot="4500000">
          <a:off x="5440264" y="1512778"/>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4500000">
        <a:off x="5440264" y="1512778"/>
        <a:ext cx="160607" cy="203975"/>
      </dsp:txXfrm>
    </dsp:sp>
    <dsp:sp modelId="{0D1318F7-08BE-49D5-80CD-715143020E01}">
      <dsp:nvSpPr>
        <dsp:cNvPr id="0" name=""/>
        <dsp:cNvSpPr/>
      </dsp:nvSpPr>
      <dsp:spPr>
        <a:xfrm>
          <a:off x="5336985" y="1755213"/>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Apr</a:t>
          </a:r>
          <a:endParaRPr lang="en-US" sz="1600" kern="1200" dirty="0"/>
        </a:p>
      </dsp:txBody>
      <dsp:txXfrm>
        <a:off x="5336985" y="1755213"/>
        <a:ext cx="604372" cy="604372"/>
      </dsp:txXfrm>
    </dsp:sp>
    <dsp:sp modelId="{3BF3ECF1-7F49-46EC-83D0-E2994AFB26CD}">
      <dsp:nvSpPr>
        <dsp:cNvPr id="0" name=""/>
        <dsp:cNvSpPr/>
      </dsp:nvSpPr>
      <dsp:spPr>
        <a:xfrm rot="6300000">
          <a:off x="5442617" y="2389264"/>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6300000">
        <a:off x="5442617" y="2389264"/>
        <a:ext cx="160607" cy="203975"/>
      </dsp:txXfrm>
    </dsp:sp>
    <dsp:sp modelId="{AF40FF7E-36D5-4F6D-913F-3D9D059E4DB4}">
      <dsp:nvSpPr>
        <dsp:cNvPr id="0" name=""/>
        <dsp:cNvSpPr/>
      </dsp:nvSpPr>
      <dsp:spPr>
        <a:xfrm>
          <a:off x="5102131" y="2631699"/>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May</a:t>
          </a:r>
          <a:endParaRPr lang="en-US" sz="1600" kern="1200" dirty="0"/>
        </a:p>
      </dsp:txBody>
      <dsp:txXfrm>
        <a:off x="5102131" y="2631699"/>
        <a:ext cx="604372" cy="604372"/>
      </dsp:txXfrm>
    </dsp:sp>
    <dsp:sp modelId="{7EF48A3F-D36A-4216-BA4B-D5A3F7631BD5}">
      <dsp:nvSpPr>
        <dsp:cNvPr id="0" name=""/>
        <dsp:cNvSpPr/>
      </dsp:nvSpPr>
      <dsp:spPr>
        <a:xfrm rot="8100000">
          <a:off x="5006412" y="3149499"/>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8100000">
        <a:off x="5006412" y="3149499"/>
        <a:ext cx="160607" cy="203975"/>
      </dsp:txXfrm>
    </dsp:sp>
    <dsp:sp modelId="{7931AFAF-A48E-44E2-AC23-2F9EA65525C8}">
      <dsp:nvSpPr>
        <dsp:cNvPr id="0" name=""/>
        <dsp:cNvSpPr/>
      </dsp:nvSpPr>
      <dsp:spPr>
        <a:xfrm>
          <a:off x="4460499" y="3273331"/>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Jun</a:t>
          </a:r>
          <a:endParaRPr lang="en-US" sz="1600" kern="1200" dirty="0"/>
        </a:p>
      </dsp:txBody>
      <dsp:txXfrm>
        <a:off x="4460499" y="3273331"/>
        <a:ext cx="604372" cy="604372"/>
      </dsp:txXfrm>
    </dsp:sp>
    <dsp:sp modelId="{A33371F7-5080-4169-A0B0-F9509A5CD445}">
      <dsp:nvSpPr>
        <dsp:cNvPr id="0" name=""/>
        <dsp:cNvSpPr/>
      </dsp:nvSpPr>
      <dsp:spPr>
        <a:xfrm rot="9900000">
          <a:off x="4248529" y="3589780"/>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9900000">
        <a:off x="4248529" y="3589780"/>
        <a:ext cx="160607" cy="203975"/>
      </dsp:txXfrm>
    </dsp:sp>
    <dsp:sp modelId="{78470929-F4D5-48B2-A44B-24C22D7FCE1F}">
      <dsp:nvSpPr>
        <dsp:cNvPr id="0" name=""/>
        <dsp:cNvSpPr/>
      </dsp:nvSpPr>
      <dsp:spPr>
        <a:xfrm>
          <a:off x="3584013" y="3508185"/>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Jul</a:t>
          </a:r>
          <a:endParaRPr lang="en-US" sz="1600" kern="1200" dirty="0"/>
        </a:p>
      </dsp:txBody>
      <dsp:txXfrm>
        <a:off x="3584013" y="3508185"/>
        <a:ext cx="604372" cy="604372"/>
      </dsp:txXfrm>
    </dsp:sp>
    <dsp:sp modelId="{654EC50E-E891-41D4-9499-FD1394ADEACD}">
      <dsp:nvSpPr>
        <dsp:cNvPr id="0" name=""/>
        <dsp:cNvSpPr/>
      </dsp:nvSpPr>
      <dsp:spPr>
        <a:xfrm rot="11700000">
          <a:off x="3372044" y="3592133"/>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1700000">
        <a:off x="3372044" y="3592133"/>
        <a:ext cx="160607" cy="203975"/>
      </dsp:txXfrm>
    </dsp:sp>
    <dsp:sp modelId="{D4CAA37C-DF34-4ECF-A410-B86ED26C7854}">
      <dsp:nvSpPr>
        <dsp:cNvPr id="0" name=""/>
        <dsp:cNvSpPr/>
      </dsp:nvSpPr>
      <dsp:spPr>
        <a:xfrm>
          <a:off x="2707528" y="3273331"/>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Aug</a:t>
          </a:r>
          <a:endParaRPr lang="en-US" sz="1600" kern="1200" dirty="0"/>
        </a:p>
      </dsp:txBody>
      <dsp:txXfrm>
        <a:off x="2707528" y="3273331"/>
        <a:ext cx="604372" cy="604372"/>
      </dsp:txXfrm>
    </dsp:sp>
    <dsp:sp modelId="{563363AC-8FE3-4A37-B53C-49861638B57B}">
      <dsp:nvSpPr>
        <dsp:cNvPr id="0" name=""/>
        <dsp:cNvSpPr/>
      </dsp:nvSpPr>
      <dsp:spPr>
        <a:xfrm rot="13500000">
          <a:off x="2611808" y="3155928"/>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3500000">
        <a:off x="2611808" y="3155928"/>
        <a:ext cx="160607" cy="203975"/>
      </dsp:txXfrm>
    </dsp:sp>
    <dsp:sp modelId="{94D3C07F-2A06-44D2-914A-D29524AE68F4}">
      <dsp:nvSpPr>
        <dsp:cNvPr id="0" name=""/>
        <dsp:cNvSpPr/>
      </dsp:nvSpPr>
      <dsp:spPr>
        <a:xfrm>
          <a:off x="2065896" y="2631699"/>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Sep</a:t>
          </a:r>
          <a:endParaRPr lang="en-US" sz="1600" kern="1200" dirty="0"/>
        </a:p>
      </dsp:txBody>
      <dsp:txXfrm>
        <a:off x="2065896" y="2631699"/>
        <a:ext cx="604372" cy="604372"/>
      </dsp:txXfrm>
    </dsp:sp>
    <dsp:sp modelId="{150703DB-3107-4E77-97F0-633681A5A7EB}">
      <dsp:nvSpPr>
        <dsp:cNvPr id="0" name=""/>
        <dsp:cNvSpPr/>
      </dsp:nvSpPr>
      <dsp:spPr>
        <a:xfrm rot="15300000">
          <a:off x="2171528" y="2398045"/>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5300000">
        <a:off x="2171528" y="2398045"/>
        <a:ext cx="160607" cy="203975"/>
      </dsp:txXfrm>
    </dsp:sp>
    <dsp:sp modelId="{845B0B92-3F9B-475D-89E2-1C2ABFCF1E90}">
      <dsp:nvSpPr>
        <dsp:cNvPr id="0" name=""/>
        <dsp:cNvSpPr/>
      </dsp:nvSpPr>
      <dsp:spPr>
        <a:xfrm>
          <a:off x="1831042" y="1755213"/>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Oct</a:t>
          </a:r>
          <a:endParaRPr lang="en-US" sz="1600" kern="1200" dirty="0"/>
        </a:p>
      </dsp:txBody>
      <dsp:txXfrm>
        <a:off x="1831042" y="1755213"/>
        <a:ext cx="604372" cy="604372"/>
      </dsp:txXfrm>
    </dsp:sp>
    <dsp:sp modelId="{3418D8F8-7233-4443-B376-A20B43FD5F0C}">
      <dsp:nvSpPr>
        <dsp:cNvPr id="0" name=""/>
        <dsp:cNvSpPr/>
      </dsp:nvSpPr>
      <dsp:spPr>
        <a:xfrm rot="17100000">
          <a:off x="2169175" y="1521559"/>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7100000">
        <a:off x="2169175" y="1521559"/>
        <a:ext cx="160607" cy="203975"/>
      </dsp:txXfrm>
    </dsp:sp>
    <dsp:sp modelId="{DF212615-AD95-486D-8081-59A66EA94ECE}">
      <dsp:nvSpPr>
        <dsp:cNvPr id="0" name=""/>
        <dsp:cNvSpPr/>
      </dsp:nvSpPr>
      <dsp:spPr>
        <a:xfrm>
          <a:off x="2065896" y="878728"/>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Nov</a:t>
          </a:r>
          <a:endParaRPr lang="en-US" sz="1600" kern="1200" dirty="0"/>
        </a:p>
      </dsp:txBody>
      <dsp:txXfrm>
        <a:off x="2065896" y="878728"/>
        <a:ext cx="604372" cy="604372"/>
      </dsp:txXfrm>
    </dsp:sp>
    <dsp:sp modelId="{946C9AD7-CD44-43EB-9EF2-F65323F00AEB}">
      <dsp:nvSpPr>
        <dsp:cNvPr id="0" name=""/>
        <dsp:cNvSpPr/>
      </dsp:nvSpPr>
      <dsp:spPr>
        <a:xfrm rot="18900000">
          <a:off x="2605380" y="761324"/>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8900000">
        <a:off x="2605380" y="761324"/>
        <a:ext cx="160607" cy="203975"/>
      </dsp:txXfrm>
    </dsp:sp>
    <dsp:sp modelId="{F6A28C2E-616D-4224-A5FA-88B7DBBFBE83}">
      <dsp:nvSpPr>
        <dsp:cNvPr id="0" name=""/>
        <dsp:cNvSpPr/>
      </dsp:nvSpPr>
      <dsp:spPr>
        <a:xfrm>
          <a:off x="2707528" y="237096"/>
          <a:ext cx="604372" cy="60437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Dec</a:t>
          </a:r>
          <a:endParaRPr lang="en-US" sz="1600" kern="1200" dirty="0"/>
        </a:p>
      </dsp:txBody>
      <dsp:txXfrm>
        <a:off x="2707528" y="237096"/>
        <a:ext cx="604372" cy="604372"/>
      </dsp:txXfrm>
    </dsp:sp>
    <dsp:sp modelId="{290652B2-B1F1-4339-A470-5151FBDD55BA}">
      <dsp:nvSpPr>
        <dsp:cNvPr id="0" name=""/>
        <dsp:cNvSpPr/>
      </dsp:nvSpPr>
      <dsp:spPr>
        <a:xfrm rot="20700000">
          <a:off x="3363262" y="321044"/>
          <a:ext cx="160607" cy="203975"/>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20700000">
        <a:off x="3363262" y="321044"/>
        <a:ext cx="160607" cy="20397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cs typeface="+mn-cs"/>
              </a:defRPr>
            </a:lvl1pPr>
          </a:lstStyle>
          <a:p>
            <a:pPr>
              <a:defRPr/>
            </a:pPr>
            <a:endParaRPr lang="en-US"/>
          </a:p>
        </p:txBody>
      </p:sp>
      <p:sp>
        <p:nvSpPr>
          <p:cNvPr id="12288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cs typeface="+mn-cs"/>
              </a:defRPr>
            </a:lvl1pPr>
          </a:lstStyle>
          <a:p>
            <a:pPr>
              <a:defRPr/>
            </a:pPr>
            <a:endParaRPr lang="en-US"/>
          </a:p>
        </p:txBody>
      </p:sp>
      <p:sp>
        <p:nvSpPr>
          <p:cNvPr id="12288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cs typeface="+mn-cs"/>
              </a:defRPr>
            </a:lvl1pPr>
          </a:lstStyle>
          <a:p>
            <a:pPr>
              <a:defRPr/>
            </a:pPr>
            <a:endParaRPr lang="en-US"/>
          </a:p>
        </p:txBody>
      </p:sp>
      <p:sp>
        <p:nvSpPr>
          <p:cNvPr id="12288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cs typeface="+mn-cs"/>
              </a:defRPr>
            </a:lvl1pPr>
          </a:lstStyle>
          <a:p>
            <a:pPr>
              <a:defRPr/>
            </a:pPr>
            <a:fld id="{6743C6D9-E331-42E0-B15F-8AD3F2BE91E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cs typeface="+mn-cs"/>
              </a:defRPr>
            </a:lvl1pPr>
          </a:lstStyle>
          <a:p>
            <a:pPr>
              <a:defRPr/>
            </a:pPr>
            <a:endParaRPr lang="en-US"/>
          </a:p>
        </p:txBody>
      </p:sp>
      <p:sp>
        <p:nvSpPr>
          <p:cNvPr id="3993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cs typeface="+mn-cs"/>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cs typeface="+mn-cs"/>
              </a:defRPr>
            </a:lvl1pPr>
          </a:lstStyle>
          <a:p>
            <a:pPr>
              <a:defRPr/>
            </a:pPr>
            <a:endParaRPr lang="en-US"/>
          </a:p>
        </p:txBody>
      </p:sp>
      <p:sp>
        <p:nvSpPr>
          <p:cNvPr id="3994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cs typeface="+mn-cs"/>
              </a:defRPr>
            </a:lvl1pPr>
          </a:lstStyle>
          <a:p>
            <a:pPr>
              <a:defRPr/>
            </a:pPr>
            <a:fld id="{AD61E93C-D112-43D3-A44F-65E036C4F0A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p>
            <a:pPr>
              <a:defRPr/>
            </a:pPr>
            <a:fld id="{BBA4D189-EF1F-454B-B4A5-6FF2104C40E7}" type="slidenum">
              <a:rPr lang="en-US" smtClean="0"/>
              <a:pPr>
                <a:defRPr/>
              </a:pPr>
              <a:t>1</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dirty="0" smtClean="0"/>
              <a:t>RICK</a:t>
            </a:r>
          </a:p>
        </p:txBody>
      </p:sp>
      <p:sp>
        <p:nvSpPr>
          <p:cNvPr id="4" name="Slide Number Placeholder 3"/>
          <p:cNvSpPr>
            <a:spLocks noGrp="1"/>
          </p:cNvSpPr>
          <p:nvPr>
            <p:ph type="sldNum" sz="quarter" idx="5"/>
          </p:nvPr>
        </p:nvSpPr>
        <p:spPr/>
        <p:txBody>
          <a:bodyPr/>
          <a:lstStyle/>
          <a:p>
            <a:pPr>
              <a:defRPr/>
            </a:pPr>
            <a:fld id="{A69D2F72-FB86-495D-B35D-F238C5B3368B}"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dirty="0" smtClean="0"/>
              <a:t>RICK</a:t>
            </a:r>
          </a:p>
        </p:txBody>
      </p:sp>
      <p:sp>
        <p:nvSpPr>
          <p:cNvPr id="54276" name="Slide Number Placeholder 3"/>
          <p:cNvSpPr>
            <a:spLocks noGrp="1"/>
          </p:cNvSpPr>
          <p:nvPr>
            <p:ph type="sldNum" sz="quarter" idx="5"/>
          </p:nvPr>
        </p:nvSpPr>
        <p:spPr/>
        <p:txBody>
          <a:bodyPr/>
          <a:lstStyle/>
          <a:p>
            <a:pPr>
              <a:defRPr/>
            </a:pPr>
            <a:fld id="{890FCF8C-5A30-473B-A176-A9E4E1505ACA}" type="slidenum">
              <a:rPr lang="en-US" smtClean="0"/>
              <a:pPr>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p>
            <a:pPr>
              <a:defRPr/>
            </a:pPr>
            <a:fld id="{6008808B-881C-4CED-A45E-7CAAA02A0EBA}" type="slidenum">
              <a:rPr lang="en-US" smtClean="0"/>
              <a:pPr>
                <a:defRPr/>
              </a:pPr>
              <a:t>4</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p>
            <a:pPr>
              <a:defRPr/>
            </a:pPr>
            <a:fld id="{6008808B-881C-4CED-A45E-7CAAA02A0EBA}" type="slidenum">
              <a:rPr lang="en-US" smtClean="0"/>
              <a:pPr>
                <a:defRPr/>
              </a:pPr>
              <a:t>5</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r>
              <a:rPr lang="en-US" dirty="0" smtClean="0"/>
              <a:t>RICK</a:t>
            </a:r>
          </a:p>
          <a:p>
            <a:r>
              <a:rPr lang="en-US" u="sng" dirty="0" smtClean="0"/>
              <a:t>Exercise</a:t>
            </a:r>
            <a:endParaRPr lang="en-US" u="none" baseline="0" dirty="0" smtClean="0"/>
          </a:p>
          <a:p>
            <a:r>
              <a:rPr lang="en-US" u="none" baseline="0" dirty="0" smtClean="0"/>
              <a:t>Define ‘value-added’</a:t>
            </a:r>
          </a:p>
          <a:p>
            <a:r>
              <a:rPr lang="en-US" u="none" baseline="0" dirty="0" smtClean="0"/>
              <a:t>At your table, identify the potential ‘value-added’ contributions of a school board.</a:t>
            </a:r>
            <a:endParaRPr lang="en-US" u="sng"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p>
            <a:pPr>
              <a:defRPr/>
            </a:pPr>
            <a:fld id="{2A3B1D3C-2982-4FD0-8551-352C964EE271}" type="slidenum">
              <a:rPr lang="en-US" smtClean="0"/>
              <a:pPr>
                <a:defRPr/>
              </a:pPr>
              <a:t>6</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r>
              <a:rPr lang="en-US" dirty="0" smtClean="0"/>
              <a:t>RICK</a:t>
            </a:r>
          </a:p>
        </p:txBody>
      </p:sp>
      <p:sp>
        <p:nvSpPr>
          <p:cNvPr id="58372" name="Slide Number Placeholder 3"/>
          <p:cNvSpPr>
            <a:spLocks noGrp="1"/>
          </p:cNvSpPr>
          <p:nvPr>
            <p:ph type="sldNum" sz="quarter" idx="5"/>
          </p:nvPr>
        </p:nvSpPr>
        <p:spPr/>
        <p:txBody>
          <a:bodyPr/>
          <a:lstStyle/>
          <a:p>
            <a:pPr>
              <a:defRPr/>
            </a:pPr>
            <a:fld id="{8C14BDB8-E51E-46AA-8D31-D705AE254B9C}" type="slidenum">
              <a:rPr lang="en-US" smtClean="0"/>
              <a:pPr>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dirty="0" smtClean="0"/>
              <a:t>RICK</a:t>
            </a:r>
          </a:p>
        </p:txBody>
      </p:sp>
      <p:sp>
        <p:nvSpPr>
          <p:cNvPr id="59396" name="Slide Number Placeholder 3"/>
          <p:cNvSpPr>
            <a:spLocks noGrp="1"/>
          </p:cNvSpPr>
          <p:nvPr>
            <p:ph type="sldNum" sz="quarter" idx="5"/>
          </p:nvPr>
        </p:nvSpPr>
        <p:spPr/>
        <p:txBody>
          <a:bodyPr/>
          <a:lstStyle/>
          <a:p>
            <a:pPr>
              <a:defRPr/>
            </a:pPr>
            <a:fld id="{C6F719BD-3D99-4487-91BB-2123F20B71B5}" type="slidenum">
              <a:rPr lang="en-US" smtClean="0"/>
              <a:pPr>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r>
              <a:rPr lang="en-US" dirty="0" smtClean="0"/>
              <a:t>RICK</a:t>
            </a:r>
          </a:p>
        </p:txBody>
      </p:sp>
      <p:sp>
        <p:nvSpPr>
          <p:cNvPr id="60420" name="Slide Number Placeholder 3"/>
          <p:cNvSpPr>
            <a:spLocks noGrp="1"/>
          </p:cNvSpPr>
          <p:nvPr>
            <p:ph type="sldNum" sz="quarter" idx="5"/>
          </p:nvPr>
        </p:nvSpPr>
        <p:spPr/>
        <p:txBody>
          <a:bodyPr/>
          <a:lstStyle/>
          <a:p>
            <a:pPr>
              <a:defRPr/>
            </a:pPr>
            <a:fld id="{07207443-F0C6-47CC-BA20-DD084A3954C6}" type="slidenum">
              <a:rPr lang="en-US" smtClean="0"/>
              <a:pPr>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p:txBody>
          <a:bodyPr/>
          <a:lstStyle/>
          <a:p>
            <a:pPr>
              <a:defRPr/>
            </a:pPr>
            <a:fld id="{A6EAAC99-CF40-4B69-8EB6-36B50330F1EF}" type="slidenum">
              <a:rPr lang="en-US" smtClean="0"/>
              <a:pPr>
                <a:defRPr/>
              </a:pPr>
              <a:t>10</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p>
            <a:pPr>
              <a:defRPr/>
            </a:pPr>
            <a:fld id="{B603D98A-59A3-4EA1-A52F-5B6668CD2382}" type="slidenum">
              <a:rPr lang="en-US" smtClean="0"/>
              <a:pPr>
                <a:defRPr/>
              </a:pPr>
              <a:t>11</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1138238" y="4479925"/>
            <a:ext cx="5364162" cy="4321175"/>
          </a:xfrm>
          <a:noFill/>
          <a:ln/>
        </p:spPr>
        <p:txBody>
          <a:bodyPr/>
          <a:lstStyle/>
          <a:p>
            <a:r>
              <a:rPr lang="en-US" dirty="0" smtClean="0"/>
              <a:t>BOB</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p:txBody>
          <a:bodyPr/>
          <a:lstStyle/>
          <a:p>
            <a:pPr>
              <a:defRPr/>
            </a:pPr>
            <a:fld id="{B1F29A2B-4EB2-4E9B-8C20-117E0F5AA464}" type="slidenum">
              <a:rPr lang="en-US" smtClean="0"/>
              <a:pPr>
                <a:defRPr/>
              </a:pPr>
              <a:t>12</a:t>
            </a:fld>
            <a:endParaRPr lang="en-US" smtClean="0"/>
          </a:p>
        </p:txBody>
      </p:sp>
      <p:sp>
        <p:nvSpPr>
          <p:cNvPr id="64515"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CBC39E8D-77D2-45B9-8711-D6D79FD4B366}" type="slidenum">
              <a:rPr lang="en-US" sz="1300">
                <a:latin typeface="Arial" charset="0"/>
              </a:rPr>
              <a:pPr algn="r" defTabSz="966788"/>
              <a:t>12</a:t>
            </a:fld>
            <a:endParaRPr lang="en-US" sz="1300">
              <a:latin typeface="Arial" charset="0"/>
            </a:endParaRPr>
          </a:p>
        </p:txBody>
      </p:sp>
      <p:sp>
        <p:nvSpPr>
          <p:cNvPr id="64516" name="Rectangle 2"/>
          <p:cNvSpPr>
            <a:spLocks noGrp="1" noRot="1" noChangeAspect="1" noChangeArrowheads="1" noTextEdit="1"/>
          </p:cNvSpPr>
          <p:nvPr>
            <p:ph type="sldImg"/>
          </p:nvPr>
        </p:nvSpPr>
        <p:spPr>
          <a:ln/>
        </p:spPr>
      </p:sp>
      <p:sp>
        <p:nvSpPr>
          <p:cNvPr id="64517" name="Rectangle 3"/>
          <p:cNvSpPr>
            <a:spLocks noGrp="1" noChangeArrowheads="1"/>
          </p:cNvSpPr>
          <p:nvPr>
            <p:ph type="body" idx="1"/>
          </p:nvPr>
        </p:nvSpPr>
        <p:spPr>
          <a:noFill/>
          <a:ln/>
        </p:spPr>
        <p:txBody>
          <a:bodyPr/>
          <a:lstStyle/>
          <a:p>
            <a:pPr eaLnBrk="1" hangingPunct="1"/>
            <a:r>
              <a:rPr lang="en-US" dirty="0" smtClean="0"/>
              <a:t>BOB</a:t>
            </a:r>
          </a:p>
          <a:p>
            <a:pPr eaLnBrk="1" hangingPunct="1"/>
            <a:r>
              <a:rPr lang="en-US" dirty="0" smtClean="0"/>
              <a:t>Here’s the rub…  A highly inefficient Governing Board (representing owners) is usually in charge of a highly efficient) dollar driven management structure.  The two have trouble getting along.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p:txBody>
          <a:bodyPr/>
          <a:lstStyle/>
          <a:p>
            <a:pPr>
              <a:defRPr/>
            </a:pPr>
            <a:fld id="{5F6F6F56-CA2E-4E55-A82E-F9C03CA008E6}" type="slidenum">
              <a:rPr lang="en-US" smtClean="0"/>
              <a:pPr>
                <a:defRPr/>
              </a:pPr>
              <a:t>13</a:t>
            </a:fld>
            <a:endParaRPr lang="en-US" smtClean="0"/>
          </a:p>
        </p:txBody>
      </p:sp>
      <p:sp>
        <p:nvSpPr>
          <p:cNvPr id="65539"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02FF978B-28EC-456C-9B5E-C6486DFF676E}" type="slidenum">
              <a:rPr lang="en-US" sz="1300">
                <a:latin typeface="Arial" charset="0"/>
              </a:rPr>
              <a:pPr algn="r" defTabSz="966788"/>
              <a:t>13</a:t>
            </a:fld>
            <a:endParaRPr lang="en-US" sz="1300">
              <a:latin typeface="Arial" charset="0"/>
            </a:endParaRPr>
          </a:p>
        </p:txBody>
      </p:sp>
      <p:sp>
        <p:nvSpPr>
          <p:cNvPr id="65540" name="Rectangle 2"/>
          <p:cNvSpPr>
            <a:spLocks noGrp="1" noRot="1" noChangeAspect="1" noChangeArrowheads="1" noTextEdit="1"/>
          </p:cNvSpPr>
          <p:nvPr>
            <p:ph type="sldImg"/>
          </p:nvPr>
        </p:nvSpPr>
        <p:spPr>
          <a:ln/>
        </p:spPr>
      </p:sp>
      <p:sp>
        <p:nvSpPr>
          <p:cNvPr id="65541" name="Rectangle 3"/>
          <p:cNvSpPr>
            <a:spLocks noGrp="1" noChangeArrowheads="1"/>
          </p:cNvSpPr>
          <p:nvPr>
            <p:ph type="body" idx="1"/>
          </p:nvPr>
        </p:nvSpPr>
        <p:spPr>
          <a:noFill/>
          <a:ln/>
        </p:spPr>
        <p:txBody>
          <a:bodyPr/>
          <a:lstStyle/>
          <a:p>
            <a:pPr eaLnBrk="1" hangingPunct="1"/>
            <a:r>
              <a:rPr lang="en-US" dirty="0" smtClean="0"/>
              <a:t>BOB</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dirty="0" smtClean="0"/>
              <a:t>RICK</a:t>
            </a:r>
          </a:p>
        </p:txBody>
      </p:sp>
      <p:sp>
        <p:nvSpPr>
          <p:cNvPr id="54276" name="Slide Number Placeholder 3"/>
          <p:cNvSpPr>
            <a:spLocks noGrp="1"/>
          </p:cNvSpPr>
          <p:nvPr>
            <p:ph type="sldNum" sz="quarter" idx="5"/>
          </p:nvPr>
        </p:nvSpPr>
        <p:spPr/>
        <p:txBody>
          <a:bodyPr/>
          <a:lstStyle/>
          <a:p>
            <a:pPr>
              <a:defRPr/>
            </a:pPr>
            <a:fld id="{890FCF8C-5A30-473B-A176-A9E4E1505ACA}" type="slidenum">
              <a:rPr lang="en-US" smtClean="0"/>
              <a:pPr>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p>
            <a:pPr>
              <a:defRPr/>
            </a:pPr>
            <a:fld id="{732DB156-E335-4FD7-8181-34804C888077}" type="slidenum">
              <a:rPr lang="en-US" smtClean="0"/>
              <a:pPr>
                <a:defRPr/>
              </a:pPr>
              <a:t>15</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p>
            <a:pPr>
              <a:defRPr/>
            </a:pPr>
            <a:fld id="{8F9AAEA8-878F-48FA-9B15-D46E0FC6844F}" type="slidenum">
              <a:rPr lang="en-US" smtClean="0"/>
              <a:pPr>
                <a:defRPr/>
              </a:pPr>
              <a:t>16</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731838" y="4560888"/>
            <a:ext cx="5851525" cy="4319587"/>
          </a:xfrm>
          <a:noFill/>
          <a:ln/>
        </p:spPr>
        <p:txBody>
          <a:bodyPr/>
          <a:lstStyle/>
          <a:p>
            <a:r>
              <a:rPr lang="en-US" dirty="0" smtClean="0"/>
              <a:t>RICK</a:t>
            </a:r>
          </a:p>
          <a:p>
            <a:r>
              <a:rPr lang="en-US" dirty="0" smtClean="0"/>
              <a:t>A model of the governance function can be best represented by starting with the community, those who morally exercise ownership of the schools.  The community selects from among their ranks individuals who come together to form a board, whose purpose is to act in their place, to ‘stand in’ for the ownership and exercise ownership authority over the schools.  Once formed, the board acts as a single ‘person’ to command those who work full-time in the schools.  The board hires a staff chooses a CEO to run the organization by managing the staff on a full-time basis.  Because the board itself is a part-time ‘person’ it does not run the organization, but ‘speaks’ through policy and ‘directs’ through its chosen CEO.  Then it monitors and evaluates results and compliance with its policy.  This ownership representative function is unique and complex.  It demands competent performance by boards, and thus boards need expertise in their practice.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pPr>
              <a:defRPr/>
            </a:pPr>
            <a:fld id="{C9478B97-F6DC-41A7-9DB7-53782D6133EF}" type="slidenum">
              <a:rPr lang="en-US" smtClean="0"/>
              <a:pPr>
                <a:defRPr/>
              </a:pPr>
              <a:t>17</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731838" y="4560888"/>
            <a:ext cx="5851525" cy="4319587"/>
          </a:xfrm>
          <a:noFill/>
          <a:ln/>
        </p:spPr>
        <p:txBody>
          <a:bodyPr/>
          <a:lstStyle/>
          <a:p>
            <a:r>
              <a:rPr lang="en-US" dirty="0" smtClean="0"/>
              <a:t>RICK</a:t>
            </a:r>
          </a:p>
          <a:p>
            <a:r>
              <a:rPr lang="en-US" dirty="0" smtClean="0"/>
              <a:t>A model of the governance function can be best represented by starting with the community, those who morally exercise ownership of the schools.  The community selects from among their ranks individuals who come together to form a board, whose purpose is to act in their place, to ‘stand in’ for the ownership and exercise ownership authority over the schools.  Once formed, the board acts as a single ‘person’ to command those who work full-time in the schools.  The board hires a staff chooses a CEO to run the organization by managing the staff on a full-time basis.  Because the board itself is a part-time ‘person’ it does not run the organization, but ‘speaks’ through policy and ‘directs’ through its chosen CEO.  Then it monitors and evaluates results and compliance with its policy.  This ownership representative function is unique and complex.  It demands competent performance by boards, and thus boards need expertise in their practice.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p>
            <a:pPr>
              <a:defRPr/>
            </a:pPr>
            <a:fld id="{4DFB2AEF-CAE9-4CCA-A9E6-7A7EF973A5CE}" type="slidenum">
              <a:rPr lang="en-US" smtClean="0"/>
              <a:pPr>
                <a:defRPr/>
              </a:pPr>
              <a:t>18</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p>
            <a:pPr>
              <a:defRPr/>
            </a:pPr>
            <a:fld id="{9D974901-081B-4F3E-8569-25B842016D6E}" type="slidenum">
              <a:rPr lang="en-US" smtClean="0"/>
              <a:pPr>
                <a:defRPr/>
              </a:pPr>
              <a:t>19</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RICK</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p>
            <a:pPr>
              <a:defRPr/>
            </a:pPr>
            <a:fld id="{C626D4C0-FEEA-4EBE-A5D6-CFC3034AC651}" type="slidenum">
              <a:rPr lang="en-US" smtClean="0"/>
              <a:pPr>
                <a:defRPr/>
              </a:pPr>
              <a:t>21</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p>
            <a:pPr>
              <a:defRPr/>
            </a:pPr>
            <a:fld id="{4D932A02-5C10-43C9-9914-A403A46EA37A}" type="slidenum">
              <a:rPr lang="en-US" smtClean="0"/>
              <a:pPr>
                <a:defRPr/>
              </a:pPr>
              <a:t>22</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p:txBody>
          <a:bodyPr/>
          <a:lstStyle/>
          <a:p>
            <a:pPr>
              <a:defRPr/>
            </a:pPr>
            <a:fld id="{C2A8FA4A-B00D-4063-8CB8-8CA5A0262443}" type="slidenum">
              <a:rPr lang="en-US" smtClean="0"/>
              <a:pPr>
                <a:defRPr/>
              </a:pPr>
              <a:t>23</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r>
              <a:rPr lang="en-US" dirty="0" smtClean="0"/>
              <a:t>RICK</a:t>
            </a:r>
          </a:p>
        </p:txBody>
      </p:sp>
      <p:sp>
        <p:nvSpPr>
          <p:cNvPr id="71684" name="Slide Number Placeholder 3"/>
          <p:cNvSpPr>
            <a:spLocks noGrp="1"/>
          </p:cNvSpPr>
          <p:nvPr>
            <p:ph type="sldNum" sz="quarter" idx="5"/>
          </p:nvPr>
        </p:nvSpPr>
        <p:spPr/>
        <p:txBody>
          <a:bodyPr/>
          <a:lstStyle/>
          <a:p>
            <a:pPr>
              <a:defRPr/>
            </a:pPr>
            <a:fld id="{E44F3BB4-9FA5-42E0-8C3A-CE4CDFDF4A25}" type="slidenum">
              <a:rPr lang="en-US" smtClean="0"/>
              <a:pPr>
                <a:defRPr/>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r>
              <a:rPr lang="en-US" dirty="0" smtClean="0"/>
              <a:t>RICK</a:t>
            </a:r>
          </a:p>
        </p:txBody>
      </p:sp>
      <p:sp>
        <p:nvSpPr>
          <p:cNvPr id="72708" name="Slide Number Placeholder 3"/>
          <p:cNvSpPr>
            <a:spLocks noGrp="1"/>
          </p:cNvSpPr>
          <p:nvPr>
            <p:ph type="sldNum" sz="quarter" idx="5"/>
          </p:nvPr>
        </p:nvSpPr>
        <p:spPr/>
        <p:txBody>
          <a:bodyPr/>
          <a:lstStyle/>
          <a:p>
            <a:pPr>
              <a:defRPr/>
            </a:pPr>
            <a:fld id="{94E87DE4-E152-425E-88C0-C8C3226AD95A}" type="slidenum">
              <a:rPr lang="en-US" smtClean="0"/>
              <a:pPr>
                <a:defRPr/>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p>
            <a:pPr>
              <a:defRPr/>
            </a:pPr>
            <a:fld id="{A1C52895-BB16-4A7F-82C5-31671B165A6E}" type="slidenum">
              <a:rPr lang="en-US" smtClean="0"/>
              <a:pPr>
                <a:defRPr/>
              </a:pPr>
              <a:t>26</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RICK</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RICK</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p>
            <a:pPr>
              <a:defRPr/>
            </a:pPr>
            <a:fld id="{FD0BFACA-DF7D-4E4E-8217-2E51168DA70C}" type="slidenum">
              <a:rPr lang="en-US" smtClean="0"/>
              <a:pPr>
                <a:defRPr/>
              </a:pPr>
              <a:t>29</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p>
            <a:pPr>
              <a:defRPr/>
            </a:pPr>
            <a:fld id="{FD0BFACA-DF7D-4E4E-8217-2E51168DA70C}" type="slidenum">
              <a:rPr lang="en-US" smtClean="0"/>
              <a:pPr>
                <a:defRPr/>
              </a:pPr>
              <a:t>30</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p>
            <a:pPr>
              <a:defRPr/>
            </a:pPr>
            <a:fld id="{FD0BFACA-DF7D-4E4E-8217-2E51168DA70C}" type="slidenum">
              <a:rPr lang="en-US" smtClean="0"/>
              <a:pPr>
                <a:defRPr/>
              </a:pPr>
              <a:t>31</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p>
            <a:pPr>
              <a:defRPr/>
            </a:pPr>
            <a:fld id="{9965FB04-0DA3-4748-A448-BAA3E532F785}" type="slidenum">
              <a:rPr lang="en-US" smtClean="0"/>
              <a:pPr>
                <a:defRPr/>
              </a:pPr>
              <a:t>32</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RICK</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RICK</a:t>
            </a:r>
            <a:endParaRPr lang="en-US"/>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p>
            <a:pPr>
              <a:defRPr/>
            </a:pPr>
            <a:fld id="{BCE7DC09-8729-4911-AA42-06479BE02659}" type="slidenum">
              <a:rPr lang="en-US" smtClean="0"/>
              <a:pPr>
                <a:defRPr/>
              </a:pPr>
              <a:t>35</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BOB</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pPr>
              <a:defRPr/>
            </a:pPr>
            <a:fld id="{E0807FED-7430-4841-90C6-7E44D9786E6A}" type="slidenum">
              <a:rPr lang="en-US" smtClean="0"/>
              <a:pPr>
                <a:defRPr/>
              </a:pPr>
              <a:t>37</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p:txBody>
          <a:bodyPr/>
          <a:lstStyle/>
          <a:p>
            <a:pPr>
              <a:defRPr/>
            </a:pPr>
            <a:fld id="{C2A8FA4A-B00D-4063-8CB8-8CA5A0262443}" type="slidenum">
              <a:rPr lang="en-US" smtClean="0"/>
              <a:pPr>
                <a:defRPr/>
              </a:pPr>
              <a:t>38</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p>
            <a:pPr>
              <a:defRPr/>
            </a:pPr>
            <a:fld id="{D235AD09-E5E3-4A36-9C32-6D118CBEBA6C}" type="slidenum">
              <a:rPr lang="en-US" smtClean="0"/>
              <a:pPr>
                <a:defRPr/>
              </a:pPr>
              <a:t>39</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BOB</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dirty="0" smtClean="0"/>
              <a:t>RICK</a:t>
            </a:r>
          </a:p>
        </p:txBody>
      </p:sp>
      <p:sp>
        <p:nvSpPr>
          <p:cNvPr id="54276" name="Slide Number Placeholder 3"/>
          <p:cNvSpPr>
            <a:spLocks noGrp="1"/>
          </p:cNvSpPr>
          <p:nvPr>
            <p:ph type="sldNum" sz="quarter" idx="5"/>
          </p:nvPr>
        </p:nvSpPr>
        <p:spPr/>
        <p:txBody>
          <a:bodyPr/>
          <a:lstStyle/>
          <a:p>
            <a:pPr>
              <a:defRPr/>
            </a:pPr>
            <a:fld id="{890FCF8C-5A30-473B-A176-A9E4E1505ACA}" type="slidenum">
              <a:rPr lang="en-US" smtClean="0"/>
              <a:pPr>
                <a:defRPr/>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p:txBody>
          <a:bodyPr/>
          <a:lstStyle/>
          <a:p>
            <a:pPr>
              <a:defRPr/>
            </a:pPr>
            <a:fld id="{2E43A63E-E909-42E7-90D6-A756C7FF961B}" type="slidenum">
              <a:rPr lang="en-US" smtClean="0"/>
              <a:pPr>
                <a:defRPr/>
              </a:pPr>
              <a:t>42</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r>
              <a:rPr lang="en-US" dirty="0" smtClean="0"/>
              <a:t>RICK</a:t>
            </a:r>
          </a:p>
          <a:p>
            <a:r>
              <a:rPr lang="en-US" dirty="0" smtClean="0"/>
              <a:t>A this point I hand out a complete set of policies from the ESC template and walk though the 4 major sections.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p>
            <a:pPr>
              <a:defRPr/>
            </a:pPr>
            <a:fld id="{6E673B5E-1423-4976-9D5A-F59E6BF47317}" type="slidenum">
              <a:rPr lang="en-US" smtClean="0"/>
              <a:pPr>
                <a:defRPr/>
              </a:pPr>
              <a:t>43</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r>
              <a:rPr lang="en-US" dirty="0" smtClean="0"/>
              <a:t>BOB</a:t>
            </a:r>
          </a:p>
          <a:p>
            <a:r>
              <a:rPr lang="en-US" dirty="0" smtClean="0"/>
              <a:t>At your table…answer these questions:</a:t>
            </a:r>
          </a:p>
          <a:p>
            <a:pPr>
              <a:buFont typeface="Arial" pitchFamily="34" charset="0"/>
              <a:buChar char="•"/>
            </a:pPr>
            <a:r>
              <a:rPr lang="en-US" dirty="0" smtClean="0"/>
              <a:t>Is this enough guidance on compensation so that the board</a:t>
            </a:r>
            <a:r>
              <a:rPr lang="en-US" baseline="0" dirty="0" smtClean="0"/>
              <a:t> can ‘let go’ of control over any decisions that will be made?</a:t>
            </a:r>
          </a:p>
          <a:p>
            <a:pPr>
              <a:buFont typeface="Arial" pitchFamily="34" charset="0"/>
              <a:buChar char="•"/>
            </a:pPr>
            <a:r>
              <a:rPr lang="en-US" baseline="0" dirty="0" smtClean="0"/>
              <a:t>Assuming the answer is NO, identify any areas of concern that might cause you to worry.</a:t>
            </a:r>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p>
            <a:pPr>
              <a:defRPr/>
            </a:pPr>
            <a:fld id="{7E09E562-F3CB-48B5-8BB2-2B6BD8739326}" type="slidenum">
              <a:rPr lang="en-US" smtClean="0"/>
              <a:pPr>
                <a:defRPr/>
              </a:pPr>
              <a:t>44</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p>
            <a:pPr>
              <a:defRPr/>
            </a:pPr>
            <a:fld id="{7E09E562-F3CB-48B5-8BB2-2B6BD8739326}" type="slidenum">
              <a:rPr lang="en-US" smtClean="0"/>
              <a:pPr>
                <a:defRPr/>
              </a:pPr>
              <a:t>45</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p>
            <a:pPr>
              <a:defRPr/>
            </a:pPr>
            <a:fld id="{7E09E562-F3CB-48B5-8BB2-2B6BD8739326}" type="slidenum">
              <a:rPr lang="en-US" smtClean="0"/>
              <a:pPr>
                <a:defRPr/>
              </a:pPr>
              <a:t>46</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dirty="0" smtClean="0"/>
              <a:t>RICK</a:t>
            </a:r>
          </a:p>
        </p:txBody>
      </p:sp>
      <p:sp>
        <p:nvSpPr>
          <p:cNvPr id="54276" name="Slide Number Placeholder 3"/>
          <p:cNvSpPr>
            <a:spLocks noGrp="1"/>
          </p:cNvSpPr>
          <p:nvPr>
            <p:ph type="sldNum" sz="quarter" idx="5"/>
          </p:nvPr>
        </p:nvSpPr>
        <p:spPr/>
        <p:txBody>
          <a:bodyPr/>
          <a:lstStyle/>
          <a:p>
            <a:pPr>
              <a:defRPr/>
            </a:pPr>
            <a:fld id="{890FCF8C-5A30-473B-A176-A9E4E1505ACA}" type="slidenum">
              <a:rPr lang="en-US" smtClean="0"/>
              <a:pPr>
                <a:defRPr/>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r>
              <a:rPr lang="en-US" dirty="0" smtClean="0"/>
              <a:t>RICK</a:t>
            </a:r>
          </a:p>
        </p:txBody>
      </p:sp>
      <p:sp>
        <p:nvSpPr>
          <p:cNvPr id="76804" name="Slide Number Placeholder 3"/>
          <p:cNvSpPr>
            <a:spLocks noGrp="1"/>
          </p:cNvSpPr>
          <p:nvPr>
            <p:ph type="sldNum" sz="quarter" idx="5"/>
          </p:nvPr>
        </p:nvSpPr>
        <p:spPr/>
        <p:txBody>
          <a:bodyPr/>
          <a:lstStyle/>
          <a:p>
            <a:pPr>
              <a:defRPr/>
            </a:pPr>
            <a:fld id="{D476652A-3E90-437F-A1F8-4CC8429FEC3A}" type="slidenum">
              <a:rPr lang="en-US" smtClean="0"/>
              <a:pPr>
                <a:defRPr/>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r>
              <a:rPr lang="en-US" dirty="0" smtClean="0"/>
              <a:t>RICK</a:t>
            </a:r>
          </a:p>
        </p:txBody>
      </p:sp>
      <p:sp>
        <p:nvSpPr>
          <p:cNvPr id="77828" name="Slide Number Placeholder 3"/>
          <p:cNvSpPr>
            <a:spLocks noGrp="1"/>
          </p:cNvSpPr>
          <p:nvPr>
            <p:ph type="sldNum" sz="quarter" idx="5"/>
          </p:nvPr>
        </p:nvSpPr>
        <p:spPr/>
        <p:txBody>
          <a:bodyPr/>
          <a:lstStyle/>
          <a:p>
            <a:pPr>
              <a:defRPr/>
            </a:pPr>
            <a:fld id="{7F491708-E817-4DBC-8E14-3E0D79444C09}" type="slidenum">
              <a:rPr lang="en-US" smtClean="0"/>
              <a:pPr>
                <a:defRPr/>
              </a:pPr>
              <a:t>49</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p>
            <a:pPr>
              <a:defRPr/>
            </a:pPr>
            <a:fld id="{F2571CC1-0F1A-4AF2-B32B-42FC96CF3C79}" type="slidenum">
              <a:rPr lang="en-US" smtClean="0"/>
              <a:pPr>
                <a:defRPr/>
              </a:pPr>
              <a:t>50</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r>
              <a:rPr lang="en-US" dirty="0" smtClean="0"/>
              <a:t>RICK</a:t>
            </a:r>
          </a:p>
          <a:p>
            <a:r>
              <a:rPr lang="en-US" dirty="0" smtClean="0"/>
              <a:t>Each and every policy is monitored at least once each year.  Some may be monitored several times in a year. This is a schedule showing when each policy will be monitored or reviewed by the Board.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r>
              <a:rPr lang="en-US" dirty="0" smtClean="0"/>
              <a:t>RICK</a:t>
            </a:r>
          </a:p>
        </p:txBody>
      </p:sp>
      <p:sp>
        <p:nvSpPr>
          <p:cNvPr id="90116" name="Slide Number Placeholder 3"/>
          <p:cNvSpPr>
            <a:spLocks noGrp="1"/>
          </p:cNvSpPr>
          <p:nvPr>
            <p:ph type="sldNum" sz="quarter" idx="5"/>
          </p:nvPr>
        </p:nvSpPr>
        <p:spPr/>
        <p:txBody>
          <a:bodyPr/>
          <a:lstStyle/>
          <a:p>
            <a:pPr>
              <a:defRPr/>
            </a:pPr>
            <a:fld id="{688E9595-28C8-426A-9A00-4F242D89C7B4}" type="slidenum">
              <a:rPr lang="en-US" smtClean="0"/>
              <a:pPr>
                <a:defRPr/>
              </a:pPr>
              <a:t>51</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p>
            <a:pPr>
              <a:defRPr/>
            </a:pPr>
            <a:fld id="{D2CD55C1-A293-476D-B210-0ED42B95C743}" type="slidenum">
              <a:rPr lang="en-US" smtClean="0"/>
              <a:pPr>
                <a:defRPr/>
              </a:pPr>
              <a:t>52</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r>
              <a:rPr lang="en-US" dirty="0" smtClean="0"/>
              <a:t>RICK</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RICK</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RICK</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dirty="0" smtClean="0"/>
              <a:t>RICK</a:t>
            </a:r>
          </a:p>
        </p:txBody>
      </p:sp>
      <p:sp>
        <p:nvSpPr>
          <p:cNvPr id="54276" name="Slide Number Placeholder 3"/>
          <p:cNvSpPr>
            <a:spLocks noGrp="1"/>
          </p:cNvSpPr>
          <p:nvPr>
            <p:ph type="sldNum" sz="quarter" idx="5"/>
          </p:nvPr>
        </p:nvSpPr>
        <p:spPr/>
        <p:txBody>
          <a:bodyPr/>
          <a:lstStyle/>
          <a:p>
            <a:pPr>
              <a:defRPr/>
            </a:pPr>
            <a:fld id="{890FCF8C-5A30-473B-A176-A9E4E1505ACA}" type="slidenum">
              <a:rPr lang="en-US" smtClean="0"/>
              <a:pPr>
                <a:defRPr/>
              </a:pPr>
              <a:t>55</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BOB</a:t>
            </a:r>
            <a:endParaRPr lang="en-US" dirty="0"/>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p>
            <a:pPr>
              <a:defRPr/>
            </a:pPr>
            <a:fld id="{0A651876-0639-495C-9A53-DD457E8E56B8}" type="slidenum">
              <a:rPr lang="en-US" smtClean="0"/>
              <a:pPr>
                <a:defRPr/>
              </a:pPr>
              <a:t>57</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r>
              <a:rPr lang="en-US" dirty="0" smtClean="0"/>
              <a:t>RICK</a:t>
            </a:r>
          </a:p>
          <a:p>
            <a:r>
              <a:rPr lang="en-US" dirty="0" smtClean="0"/>
              <a:t>You can have it two ways but not all three.  You either do it yourself (reading and talking) or you hire a consultant to lead you through it.  </a:t>
            </a:r>
          </a:p>
          <a:p>
            <a:endParaRPr lang="en-US" dirty="0" smtClean="0"/>
          </a:p>
          <a:p>
            <a:r>
              <a:rPr lang="en-US" dirty="0" smtClean="0"/>
              <a:t>I talk about how LWSD paid about $50,000 to fly in two consultants from Colorado.  University Place SD read Carver’s books and implemented it over a two year period.  We both (today) have ended up in the same place.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r>
              <a:rPr lang="en-US" dirty="0" smtClean="0"/>
              <a:t>RICK</a:t>
            </a:r>
          </a:p>
        </p:txBody>
      </p:sp>
      <p:sp>
        <p:nvSpPr>
          <p:cNvPr id="94212" name="Slide Number Placeholder 3"/>
          <p:cNvSpPr>
            <a:spLocks noGrp="1"/>
          </p:cNvSpPr>
          <p:nvPr>
            <p:ph type="sldNum" sz="quarter" idx="5"/>
          </p:nvPr>
        </p:nvSpPr>
        <p:spPr/>
        <p:txBody>
          <a:bodyPr/>
          <a:lstStyle/>
          <a:p>
            <a:pPr>
              <a:defRPr/>
            </a:pPr>
            <a:fld id="{70A61456-1B52-4FC3-90F5-D3CD2E7F63D5}" type="slidenum">
              <a:rPr lang="en-US" smtClean="0"/>
              <a:pPr>
                <a:defRPr/>
              </a:pPr>
              <a:t>58</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r>
              <a:rPr lang="en-US" dirty="0" smtClean="0"/>
              <a:t>BOB</a:t>
            </a:r>
          </a:p>
        </p:txBody>
      </p:sp>
      <p:sp>
        <p:nvSpPr>
          <p:cNvPr id="97284" name="Slide Number Placeholder 3"/>
          <p:cNvSpPr>
            <a:spLocks noGrp="1"/>
          </p:cNvSpPr>
          <p:nvPr>
            <p:ph type="sldNum" sz="quarter" idx="5"/>
          </p:nvPr>
        </p:nvSpPr>
        <p:spPr/>
        <p:txBody>
          <a:bodyPr/>
          <a:lstStyle/>
          <a:p>
            <a:pPr>
              <a:defRPr/>
            </a:pPr>
            <a:fld id="{EBACB59D-62D6-47AF-97BE-8F6BA426B777}" type="slidenum">
              <a:rPr lang="en-US" smtClean="0"/>
              <a:pPr>
                <a:defRPr/>
              </a:pPr>
              <a:t>59</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r>
              <a:rPr lang="en-US" dirty="0" smtClean="0"/>
              <a:t>BOB</a:t>
            </a:r>
          </a:p>
        </p:txBody>
      </p:sp>
      <p:sp>
        <p:nvSpPr>
          <p:cNvPr id="98308" name="Slide Number Placeholder 3"/>
          <p:cNvSpPr>
            <a:spLocks noGrp="1"/>
          </p:cNvSpPr>
          <p:nvPr>
            <p:ph type="sldNum" sz="quarter" idx="5"/>
          </p:nvPr>
        </p:nvSpPr>
        <p:spPr/>
        <p:txBody>
          <a:bodyPr/>
          <a:lstStyle/>
          <a:p>
            <a:pPr>
              <a:defRPr/>
            </a:pPr>
            <a:fld id="{7BF0E85E-C07B-4229-9652-FA3C5E22059F}" type="slidenum">
              <a:rPr lang="en-US" smtClean="0"/>
              <a:pPr>
                <a:defRPr/>
              </a:pPr>
              <a:t>60</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r>
              <a:rPr lang="en-US" dirty="0" smtClean="0"/>
              <a:t>RICK</a:t>
            </a:r>
          </a:p>
        </p:txBody>
      </p:sp>
      <p:sp>
        <p:nvSpPr>
          <p:cNvPr id="99332" name="Slide Number Placeholder 3"/>
          <p:cNvSpPr>
            <a:spLocks noGrp="1"/>
          </p:cNvSpPr>
          <p:nvPr>
            <p:ph type="sldNum" sz="quarter" idx="5"/>
          </p:nvPr>
        </p:nvSpPr>
        <p:spPr/>
        <p:txBody>
          <a:bodyPr/>
          <a:lstStyle/>
          <a:p>
            <a:pPr>
              <a:defRPr/>
            </a:pPr>
            <a:fld id="{7A461973-7F73-4EF1-9EF1-F8E3161B267E}" type="slidenum">
              <a:rPr lang="en-US" smtClean="0"/>
              <a:pPr>
                <a:defRPr/>
              </a:pPr>
              <a:t>61</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p>
            <a:pPr>
              <a:defRPr/>
            </a:pPr>
            <a:fld id="{6008808B-881C-4CED-A45E-7CAAA02A0EBA}" type="slidenum">
              <a:rPr lang="en-US" smtClean="0"/>
              <a:pPr>
                <a:defRPr/>
              </a:pPr>
              <a:t>62</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r>
              <a:rPr lang="en-US" dirty="0" smtClean="0"/>
              <a:t>BOB</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D61E93C-D112-43D3-A44F-65E036C4F0A6}" type="slidenum">
              <a:rPr lang="en-US" smtClean="0"/>
              <a:pPr>
                <a:defRPr/>
              </a:pPr>
              <a:t>63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0" y="0"/>
            <a:ext cx="1085850" cy="6854825"/>
            <a:chOff x="0" y="0"/>
            <a:chExt cx="684" cy="4318"/>
          </a:xfrm>
        </p:grpSpPr>
        <p:sp>
          <p:nvSpPr>
            <p:cNvPr id="5" name="Rectangle 1027"/>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lgn="ctr">
                <a:defRPr/>
              </a:pPr>
              <a:endParaRPr lang="en-US">
                <a:cs typeface="+mn-cs"/>
              </a:endParaRPr>
            </a:p>
          </p:txBody>
        </p:sp>
        <p:grpSp>
          <p:nvGrpSpPr>
            <p:cNvPr id="6" name="Group 1028"/>
            <p:cNvGrpSpPr>
              <a:grpSpLocks/>
            </p:cNvGrpSpPr>
            <p:nvPr/>
          </p:nvGrpSpPr>
          <p:grpSpPr bwMode="auto">
            <a:xfrm>
              <a:off x="48" y="103"/>
              <a:ext cx="96" cy="4126"/>
              <a:chOff x="48" y="103"/>
              <a:chExt cx="96" cy="4126"/>
            </a:xfrm>
          </p:grpSpPr>
          <p:sp>
            <p:nvSpPr>
              <p:cNvPr id="7" name="Rectangle 1029"/>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8" name="Rectangle 1030"/>
              <p:cNvSpPr>
                <a:spLocks noChangeArrowheads="1"/>
              </p:cNvSpPr>
              <p:nvPr/>
            </p:nvSpPr>
            <p:spPr bwMode="auto">
              <a:xfrm>
                <a:off x="48" y="1250"/>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9" name="Rectangle 1031"/>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0" name="Rectangle 1032"/>
              <p:cNvSpPr>
                <a:spLocks noChangeArrowheads="1"/>
              </p:cNvSpPr>
              <p:nvPr/>
            </p:nvSpPr>
            <p:spPr bwMode="auto">
              <a:xfrm>
                <a:off x="48" y="1538"/>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1" name="Rectangle 1033"/>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2" name="Rectangle 1034"/>
              <p:cNvSpPr>
                <a:spLocks noChangeArrowheads="1"/>
              </p:cNvSpPr>
              <p:nvPr/>
            </p:nvSpPr>
            <p:spPr bwMode="auto">
              <a:xfrm>
                <a:off x="48" y="1826"/>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3" name="Rectangle 1035"/>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4" name="Rectangle 1036"/>
              <p:cNvSpPr>
                <a:spLocks noChangeArrowheads="1"/>
              </p:cNvSpPr>
              <p:nvPr/>
            </p:nvSpPr>
            <p:spPr bwMode="auto">
              <a:xfrm>
                <a:off x="48" y="2116"/>
                <a:ext cx="96" cy="94"/>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5" name="Rectangle 1037"/>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6" name="Rectangle 1038"/>
              <p:cNvSpPr>
                <a:spLocks noChangeArrowheads="1"/>
              </p:cNvSpPr>
              <p:nvPr/>
            </p:nvSpPr>
            <p:spPr bwMode="auto">
              <a:xfrm>
                <a:off x="48" y="2404"/>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7" name="Rectangle 1039"/>
              <p:cNvSpPr>
                <a:spLocks noChangeArrowheads="1"/>
              </p:cNvSpPr>
              <p:nvPr/>
            </p:nvSpPr>
            <p:spPr bwMode="auto">
              <a:xfrm>
                <a:off x="48" y="2549"/>
                <a:ext cx="96" cy="94"/>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8" name="Rectangle 1040"/>
              <p:cNvSpPr>
                <a:spLocks noChangeArrowheads="1"/>
              </p:cNvSpPr>
              <p:nvPr/>
            </p:nvSpPr>
            <p:spPr bwMode="auto">
              <a:xfrm>
                <a:off x="48" y="2691"/>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19" name="Rectangle 1041"/>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0" name="Rectangle 1042"/>
              <p:cNvSpPr>
                <a:spLocks noChangeArrowheads="1"/>
              </p:cNvSpPr>
              <p:nvPr/>
            </p:nvSpPr>
            <p:spPr bwMode="auto">
              <a:xfrm>
                <a:off x="48" y="2979"/>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1" name="Rectangle 1043"/>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2" name="Rectangle 1044"/>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3" name="Rectangle 1045"/>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4" name="Rectangle 1046"/>
              <p:cNvSpPr>
                <a:spLocks noChangeArrowheads="1"/>
              </p:cNvSpPr>
              <p:nvPr/>
            </p:nvSpPr>
            <p:spPr bwMode="auto">
              <a:xfrm>
                <a:off x="48" y="3557"/>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5" name="Rectangle 1047"/>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 name="Rectangle 1048"/>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7" name="Rectangle 1049"/>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8" name="Rectangle 1050"/>
              <p:cNvSpPr>
                <a:spLocks noChangeArrowheads="1"/>
              </p:cNvSpPr>
              <p:nvPr/>
            </p:nvSpPr>
            <p:spPr bwMode="auto">
              <a:xfrm>
                <a:off x="48" y="4134"/>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9" name="Rectangle 1051"/>
              <p:cNvSpPr>
                <a:spLocks noChangeArrowheads="1"/>
              </p:cNvSpPr>
              <p:nvPr/>
            </p:nvSpPr>
            <p:spPr bwMode="auto">
              <a:xfrm>
                <a:off x="48" y="103"/>
                <a:ext cx="96" cy="94"/>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30" name="Rectangle 1052"/>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31" name="Rectangle 1053"/>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32" name="Rectangle 1054"/>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33" name="Rectangle 1055"/>
              <p:cNvSpPr>
                <a:spLocks noChangeArrowheads="1"/>
              </p:cNvSpPr>
              <p:nvPr/>
            </p:nvSpPr>
            <p:spPr bwMode="auto">
              <a:xfrm>
                <a:off x="48" y="678"/>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34" name="Rectangle 1056"/>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35" name="Rectangle 1057"/>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grpSp>
      </p:grpSp>
      <p:sp>
        <p:nvSpPr>
          <p:cNvPr id="27682" name="Rectangle 1058"/>
          <p:cNvSpPr>
            <a:spLocks noGrp="1" noChangeArrowheads="1"/>
          </p:cNvSpPr>
          <p:nvPr>
            <p:ph type="ctrTitle" sz="quarter"/>
          </p:nvPr>
        </p:nvSpPr>
        <p:spPr>
          <a:xfrm>
            <a:off x="1143000" y="2286000"/>
            <a:ext cx="7772400" cy="1143000"/>
          </a:xfrm>
        </p:spPr>
        <p:txBody>
          <a:bodyPr/>
          <a:lstStyle>
            <a:lvl1pPr algn="ctr">
              <a:defRPr/>
            </a:lvl1pPr>
          </a:lstStyle>
          <a:p>
            <a:r>
              <a:rPr lang="en-US"/>
              <a:t>Click to edit Master title style</a:t>
            </a:r>
          </a:p>
        </p:txBody>
      </p:sp>
      <p:sp>
        <p:nvSpPr>
          <p:cNvPr id="27683" name="Rectangle 1059"/>
          <p:cNvSpPr>
            <a:spLocks noGrp="1" noChangeArrowheads="1"/>
          </p:cNvSpPr>
          <p:nvPr>
            <p:ph type="subTitle" sz="quarter" idx="1"/>
          </p:nvPr>
        </p:nvSpPr>
        <p:spPr>
          <a:xfrm>
            <a:off x="1828800" y="3886200"/>
            <a:ext cx="6400800" cy="1752600"/>
          </a:xfrm>
        </p:spPr>
        <p:txBody>
          <a:bodyPr lIns="92075" tIns="46038" rIns="92075" bIns="46038"/>
          <a:lstStyle>
            <a:lvl1pPr marL="0" indent="0" algn="ctr">
              <a:buFontTx/>
              <a:buNone/>
              <a:defRPr>
                <a:solidFill>
                  <a:srgbClr val="FFFFFF"/>
                </a:solidFill>
              </a:defRPr>
            </a:lvl1pPr>
          </a:lstStyle>
          <a:p>
            <a:r>
              <a:rPr lang="en-US"/>
              <a:t>Click to edit Master subtitle style</a:t>
            </a:r>
          </a:p>
        </p:txBody>
      </p:sp>
      <p:sp>
        <p:nvSpPr>
          <p:cNvPr id="36" name="Rectangle 1060"/>
          <p:cNvSpPr>
            <a:spLocks noGrp="1" noChangeArrowheads="1"/>
          </p:cNvSpPr>
          <p:nvPr>
            <p:ph type="dt" sz="quarter" idx="10"/>
          </p:nvPr>
        </p:nvSpPr>
        <p:spPr/>
        <p:txBody>
          <a:bodyPr/>
          <a:lstStyle>
            <a:lvl1pPr>
              <a:defRPr>
                <a:solidFill>
                  <a:srgbClr val="FFFFFF"/>
                </a:solidFill>
              </a:defRPr>
            </a:lvl1pPr>
          </a:lstStyle>
          <a:p>
            <a:pPr>
              <a:defRPr/>
            </a:pPr>
            <a:endParaRPr lang="en-US"/>
          </a:p>
        </p:txBody>
      </p:sp>
      <p:sp>
        <p:nvSpPr>
          <p:cNvPr id="37" name="Rectangle 1061"/>
          <p:cNvSpPr>
            <a:spLocks noGrp="1" noChangeArrowheads="1"/>
          </p:cNvSpPr>
          <p:nvPr>
            <p:ph type="ftr" sz="quarter" idx="11"/>
          </p:nvPr>
        </p:nvSpPr>
        <p:spPr>
          <a:effectLst/>
        </p:spPr>
        <p:txBody>
          <a:bodyPr/>
          <a:lstStyle>
            <a:lvl1pPr>
              <a:defRPr>
                <a:solidFill>
                  <a:srgbClr val="FFFFFF"/>
                </a:solidFill>
              </a:defRPr>
            </a:lvl1pPr>
          </a:lstStyle>
          <a:p>
            <a:pPr>
              <a:defRPr/>
            </a:pPr>
            <a:r>
              <a:rPr lang="en-US"/>
              <a:t>Bob Hughes bhughes@policygov.com</a:t>
            </a:r>
          </a:p>
        </p:txBody>
      </p:sp>
      <p:sp>
        <p:nvSpPr>
          <p:cNvPr id="38" name="Rectangle 1062"/>
          <p:cNvSpPr>
            <a:spLocks noGrp="1" noChangeArrowheads="1"/>
          </p:cNvSpPr>
          <p:nvPr>
            <p:ph type="sldNum" sz="quarter" idx="12"/>
          </p:nvPr>
        </p:nvSpPr>
        <p:spPr/>
        <p:txBody>
          <a:bodyPr/>
          <a:lstStyle>
            <a:lvl1pPr>
              <a:defRPr>
                <a:solidFill>
                  <a:srgbClr val="FFFFFF"/>
                </a:solidFill>
              </a:defRPr>
            </a:lvl1pPr>
          </a:lstStyle>
          <a:p>
            <a:pPr>
              <a:defRPr/>
            </a:pPr>
            <a:fld id="{64D9C4F8-199B-478A-AA9E-E8183CDE694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dt" sz="half" idx="10"/>
          </p:nvPr>
        </p:nvSpPr>
        <p:spPr>
          <a:ln/>
        </p:spPr>
        <p:txBody>
          <a:bodyPr/>
          <a:lstStyle>
            <a:lvl1pPr>
              <a:defRPr/>
            </a:lvl1pPr>
          </a:lstStyle>
          <a:p>
            <a:pPr>
              <a:defRPr/>
            </a:pPr>
            <a:endParaRPr lang="en-US"/>
          </a:p>
        </p:txBody>
      </p:sp>
      <p:sp>
        <p:nvSpPr>
          <p:cNvPr id="5"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6" name="Rectangle 37"/>
          <p:cNvSpPr>
            <a:spLocks noGrp="1" noChangeArrowheads="1"/>
          </p:cNvSpPr>
          <p:nvPr>
            <p:ph type="sldNum" sz="quarter" idx="12"/>
          </p:nvPr>
        </p:nvSpPr>
        <p:spPr>
          <a:ln/>
        </p:spPr>
        <p:txBody>
          <a:bodyPr/>
          <a:lstStyle>
            <a:lvl1pPr>
              <a:defRPr/>
            </a:lvl1pPr>
          </a:lstStyle>
          <a:p>
            <a:pPr>
              <a:defRPr/>
            </a:pPr>
            <a:fld id="{45E9C8CE-47CE-41A9-9B89-3545CE73721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5"/>
          <p:cNvSpPr>
            <a:spLocks noGrp="1" noChangeArrowheads="1"/>
          </p:cNvSpPr>
          <p:nvPr>
            <p:ph type="dt" sz="half" idx="10"/>
          </p:nvPr>
        </p:nvSpPr>
        <p:spPr>
          <a:ln/>
        </p:spPr>
        <p:txBody>
          <a:bodyPr/>
          <a:lstStyle>
            <a:lvl1pPr>
              <a:defRPr/>
            </a:lvl1pPr>
          </a:lstStyle>
          <a:p>
            <a:pPr>
              <a:defRPr/>
            </a:pPr>
            <a:endParaRPr lang="en-US"/>
          </a:p>
        </p:txBody>
      </p:sp>
      <p:sp>
        <p:nvSpPr>
          <p:cNvPr id="5"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6" name="Rectangle 37"/>
          <p:cNvSpPr>
            <a:spLocks noGrp="1" noChangeArrowheads="1"/>
          </p:cNvSpPr>
          <p:nvPr>
            <p:ph type="sldNum" sz="quarter" idx="12"/>
          </p:nvPr>
        </p:nvSpPr>
        <p:spPr>
          <a:ln/>
        </p:spPr>
        <p:txBody>
          <a:bodyPr/>
          <a:lstStyle>
            <a:lvl1pPr>
              <a:defRPr/>
            </a:lvl1pPr>
          </a:lstStyle>
          <a:p>
            <a:pPr>
              <a:defRPr/>
            </a:pPr>
            <a:fld id="{C2199642-0C24-4E47-8400-8E47C8AB972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699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23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5"/>
          <p:cNvSpPr>
            <a:spLocks noGrp="1" noChangeArrowheads="1"/>
          </p:cNvSpPr>
          <p:nvPr>
            <p:ph type="dt" sz="half" idx="10"/>
          </p:nvPr>
        </p:nvSpPr>
        <p:spPr>
          <a:ln/>
        </p:spPr>
        <p:txBody>
          <a:bodyPr/>
          <a:lstStyle>
            <a:lvl1pPr>
              <a:defRPr/>
            </a:lvl1pPr>
          </a:lstStyle>
          <a:p>
            <a:pPr>
              <a:defRPr/>
            </a:pPr>
            <a:endParaRPr lang="en-US"/>
          </a:p>
        </p:txBody>
      </p:sp>
      <p:sp>
        <p:nvSpPr>
          <p:cNvPr id="6"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7" name="Rectangle 37"/>
          <p:cNvSpPr>
            <a:spLocks noGrp="1" noChangeArrowheads="1"/>
          </p:cNvSpPr>
          <p:nvPr>
            <p:ph type="sldNum" sz="quarter" idx="12"/>
          </p:nvPr>
        </p:nvSpPr>
        <p:spPr>
          <a:ln/>
        </p:spPr>
        <p:txBody>
          <a:bodyPr/>
          <a:lstStyle>
            <a:lvl1pPr>
              <a:defRPr/>
            </a:lvl1pPr>
          </a:lstStyle>
          <a:p>
            <a:pPr>
              <a:defRPr/>
            </a:pPr>
            <a:fld id="{5B57FF73-8E55-4022-BDC4-29154C79FE2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5"/>
          <p:cNvSpPr>
            <a:spLocks noGrp="1" noChangeArrowheads="1"/>
          </p:cNvSpPr>
          <p:nvPr>
            <p:ph type="dt" sz="half" idx="10"/>
          </p:nvPr>
        </p:nvSpPr>
        <p:spPr>
          <a:ln/>
        </p:spPr>
        <p:txBody>
          <a:bodyPr/>
          <a:lstStyle>
            <a:lvl1pPr>
              <a:defRPr/>
            </a:lvl1pPr>
          </a:lstStyle>
          <a:p>
            <a:pPr>
              <a:defRPr/>
            </a:pPr>
            <a:endParaRPr lang="en-US"/>
          </a:p>
        </p:txBody>
      </p:sp>
      <p:sp>
        <p:nvSpPr>
          <p:cNvPr id="8"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9" name="Rectangle 37"/>
          <p:cNvSpPr>
            <a:spLocks noGrp="1" noChangeArrowheads="1"/>
          </p:cNvSpPr>
          <p:nvPr>
            <p:ph type="sldNum" sz="quarter" idx="12"/>
          </p:nvPr>
        </p:nvSpPr>
        <p:spPr>
          <a:ln/>
        </p:spPr>
        <p:txBody>
          <a:bodyPr/>
          <a:lstStyle>
            <a:lvl1pPr>
              <a:defRPr/>
            </a:lvl1pPr>
          </a:lstStyle>
          <a:p>
            <a:pPr>
              <a:defRPr/>
            </a:pPr>
            <a:fld id="{2A7B17BE-620C-4DA7-924E-6C4F4BE4AF0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5"/>
          <p:cNvSpPr>
            <a:spLocks noGrp="1" noChangeArrowheads="1"/>
          </p:cNvSpPr>
          <p:nvPr>
            <p:ph type="dt" sz="half" idx="10"/>
          </p:nvPr>
        </p:nvSpPr>
        <p:spPr>
          <a:ln/>
        </p:spPr>
        <p:txBody>
          <a:bodyPr/>
          <a:lstStyle>
            <a:lvl1pPr>
              <a:defRPr/>
            </a:lvl1pPr>
          </a:lstStyle>
          <a:p>
            <a:pPr>
              <a:defRPr/>
            </a:pPr>
            <a:endParaRPr lang="en-US"/>
          </a:p>
        </p:txBody>
      </p:sp>
      <p:sp>
        <p:nvSpPr>
          <p:cNvPr id="4"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5" name="Rectangle 37"/>
          <p:cNvSpPr>
            <a:spLocks noGrp="1" noChangeArrowheads="1"/>
          </p:cNvSpPr>
          <p:nvPr>
            <p:ph type="sldNum" sz="quarter" idx="12"/>
          </p:nvPr>
        </p:nvSpPr>
        <p:spPr>
          <a:ln/>
        </p:spPr>
        <p:txBody>
          <a:bodyPr/>
          <a:lstStyle>
            <a:lvl1pPr>
              <a:defRPr/>
            </a:lvl1pPr>
          </a:lstStyle>
          <a:p>
            <a:pPr>
              <a:defRPr/>
            </a:pPr>
            <a:fld id="{E2F6D2A3-3E36-400F-A136-B00FE74906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dt" sz="half" idx="10"/>
          </p:nvPr>
        </p:nvSpPr>
        <p:spPr>
          <a:ln/>
        </p:spPr>
        <p:txBody>
          <a:bodyPr/>
          <a:lstStyle>
            <a:lvl1pPr>
              <a:defRPr/>
            </a:lvl1pPr>
          </a:lstStyle>
          <a:p>
            <a:pPr>
              <a:defRPr/>
            </a:pPr>
            <a:endParaRPr lang="en-US"/>
          </a:p>
        </p:txBody>
      </p:sp>
      <p:sp>
        <p:nvSpPr>
          <p:cNvPr id="3"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4" name="Rectangle 37"/>
          <p:cNvSpPr>
            <a:spLocks noGrp="1" noChangeArrowheads="1"/>
          </p:cNvSpPr>
          <p:nvPr>
            <p:ph type="sldNum" sz="quarter" idx="12"/>
          </p:nvPr>
        </p:nvSpPr>
        <p:spPr>
          <a:ln/>
        </p:spPr>
        <p:txBody>
          <a:bodyPr/>
          <a:lstStyle>
            <a:lvl1pPr>
              <a:defRPr/>
            </a:lvl1pPr>
          </a:lstStyle>
          <a:p>
            <a:pPr>
              <a:defRPr/>
            </a:pPr>
            <a:fld id="{9AB3BBBD-5D99-45F3-94E2-CE7CDE72F21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5"/>
          <p:cNvSpPr>
            <a:spLocks noGrp="1" noChangeArrowheads="1"/>
          </p:cNvSpPr>
          <p:nvPr>
            <p:ph type="dt" sz="half" idx="10"/>
          </p:nvPr>
        </p:nvSpPr>
        <p:spPr>
          <a:ln/>
        </p:spPr>
        <p:txBody>
          <a:bodyPr/>
          <a:lstStyle>
            <a:lvl1pPr>
              <a:defRPr/>
            </a:lvl1pPr>
          </a:lstStyle>
          <a:p>
            <a:pPr>
              <a:defRPr/>
            </a:pPr>
            <a:endParaRPr lang="en-US"/>
          </a:p>
        </p:txBody>
      </p:sp>
      <p:sp>
        <p:nvSpPr>
          <p:cNvPr id="6"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7" name="Rectangle 37"/>
          <p:cNvSpPr>
            <a:spLocks noGrp="1" noChangeArrowheads="1"/>
          </p:cNvSpPr>
          <p:nvPr>
            <p:ph type="sldNum" sz="quarter" idx="12"/>
          </p:nvPr>
        </p:nvSpPr>
        <p:spPr>
          <a:ln/>
        </p:spPr>
        <p:txBody>
          <a:bodyPr/>
          <a:lstStyle>
            <a:lvl1pPr>
              <a:defRPr/>
            </a:lvl1pPr>
          </a:lstStyle>
          <a:p>
            <a:pPr>
              <a:defRPr/>
            </a:pPr>
            <a:fld id="{1AB2CD57-C00B-4A66-8052-4F72A913B30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5"/>
          <p:cNvSpPr>
            <a:spLocks noGrp="1" noChangeArrowheads="1"/>
          </p:cNvSpPr>
          <p:nvPr>
            <p:ph type="dt" sz="half" idx="10"/>
          </p:nvPr>
        </p:nvSpPr>
        <p:spPr>
          <a:ln/>
        </p:spPr>
        <p:txBody>
          <a:bodyPr/>
          <a:lstStyle>
            <a:lvl1pPr>
              <a:defRPr/>
            </a:lvl1pPr>
          </a:lstStyle>
          <a:p>
            <a:pPr>
              <a:defRPr/>
            </a:pPr>
            <a:endParaRPr lang="en-US"/>
          </a:p>
        </p:txBody>
      </p:sp>
      <p:sp>
        <p:nvSpPr>
          <p:cNvPr id="6"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7" name="Rectangle 37"/>
          <p:cNvSpPr>
            <a:spLocks noGrp="1" noChangeArrowheads="1"/>
          </p:cNvSpPr>
          <p:nvPr>
            <p:ph type="sldNum" sz="quarter" idx="12"/>
          </p:nvPr>
        </p:nvSpPr>
        <p:spPr>
          <a:ln/>
        </p:spPr>
        <p:txBody>
          <a:bodyPr/>
          <a:lstStyle>
            <a:lvl1pPr>
              <a:defRPr/>
            </a:lvl1pPr>
          </a:lstStyle>
          <a:p>
            <a:pPr>
              <a:defRPr/>
            </a:pPr>
            <a:fld id="{08C87A64-B2D3-44C9-B9AA-511A6E4AC56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dt" sz="half" idx="10"/>
          </p:nvPr>
        </p:nvSpPr>
        <p:spPr>
          <a:ln/>
        </p:spPr>
        <p:txBody>
          <a:bodyPr/>
          <a:lstStyle>
            <a:lvl1pPr>
              <a:defRPr/>
            </a:lvl1pPr>
          </a:lstStyle>
          <a:p>
            <a:pPr>
              <a:defRPr/>
            </a:pPr>
            <a:endParaRPr lang="en-US"/>
          </a:p>
        </p:txBody>
      </p:sp>
      <p:sp>
        <p:nvSpPr>
          <p:cNvPr id="5"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6" name="Rectangle 37"/>
          <p:cNvSpPr>
            <a:spLocks noGrp="1" noChangeArrowheads="1"/>
          </p:cNvSpPr>
          <p:nvPr>
            <p:ph type="sldNum" sz="quarter" idx="12"/>
          </p:nvPr>
        </p:nvSpPr>
        <p:spPr>
          <a:ln/>
        </p:spPr>
        <p:txBody>
          <a:bodyPr/>
          <a:lstStyle>
            <a:lvl1pPr>
              <a:defRPr/>
            </a:lvl1pPr>
          </a:lstStyle>
          <a:p>
            <a:pPr>
              <a:defRPr/>
            </a:pPr>
            <a:fld id="{37ADEE29-33B8-4703-B13D-FDC738B6BCF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2938" y="609600"/>
            <a:ext cx="1949450" cy="5451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609600"/>
            <a:ext cx="5697538" cy="5451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5"/>
          <p:cNvSpPr>
            <a:spLocks noGrp="1" noChangeArrowheads="1"/>
          </p:cNvSpPr>
          <p:nvPr>
            <p:ph type="dt" sz="half" idx="10"/>
          </p:nvPr>
        </p:nvSpPr>
        <p:spPr>
          <a:ln/>
        </p:spPr>
        <p:txBody>
          <a:bodyPr/>
          <a:lstStyle>
            <a:lvl1pPr>
              <a:defRPr/>
            </a:lvl1pPr>
          </a:lstStyle>
          <a:p>
            <a:pPr>
              <a:defRPr/>
            </a:pPr>
            <a:endParaRPr lang="en-US"/>
          </a:p>
        </p:txBody>
      </p:sp>
      <p:sp>
        <p:nvSpPr>
          <p:cNvPr id="5"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6" name="Rectangle 37"/>
          <p:cNvSpPr>
            <a:spLocks noGrp="1" noChangeArrowheads="1"/>
          </p:cNvSpPr>
          <p:nvPr>
            <p:ph type="sldNum" sz="quarter" idx="12"/>
          </p:nvPr>
        </p:nvSpPr>
        <p:spPr>
          <a:ln/>
        </p:spPr>
        <p:txBody>
          <a:bodyPr/>
          <a:lstStyle>
            <a:lvl1pPr>
              <a:defRPr/>
            </a:lvl1pPr>
          </a:lstStyle>
          <a:p>
            <a:pPr>
              <a:defRPr/>
            </a:pPr>
            <a:fld id="{3A024301-9705-45B5-9615-B0D7B4986E7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69988" y="1946275"/>
            <a:ext cx="7772400" cy="4114800"/>
          </a:xfrm>
        </p:spPr>
        <p:txBody>
          <a:bodyPr/>
          <a:lstStyle/>
          <a:p>
            <a:pPr lvl="0"/>
            <a:endParaRPr lang="en-US" noProof="0" smtClean="0"/>
          </a:p>
        </p:txBody>
      </p:sp>
      <p:sp>
        <p:nvSpPr>
          <p:cNvPr id="4" name="Rectangle 35"/>
          <p:cNvSpPr>
            <a:spLocks noGrp="1" noChangeArrowheads="1"/>
          </p:cNvSpPr>
          <p:nvPr>
            <p:ph type="dt" sz="half" idx="10"/>
          </p:nvPr>
        </p:nvSpPr>
        <p:spPr>
          <a:ln/>
        </p:spPr>
        <p:txBody>
          <a:bodyPr/>
          <a:lstStyle>
            <a:lvl1pPr>
              <a:defRPr/>
            </a:lvl1pPr>
          </a:lstStyle>
          <a:p>
            <a:pPr>
              <a:defRPr/>
            </a:pPr>
            <a:endParaRPr lang="en-US"/>
          </a:p>
        </p:txBody>
      </p:sp>
      <p:sp>
        <p:nvSpPr>
          <p:cNvPr id="5" name="Rectangle 36"/>
          <p:cNvSpPr>
            <a:spLocks noGrp="1" noChangeArrowheads="1"/>
          </p:cNvSpPr>
          <p:nvPr>
            <p:ph type="ftr" sz="quarter" idx="11"/>
          </p:nvPr>
        </p:nvSpPr>
        <p:spPr>
          <a:ln/>
        </p:spPr>
        <p:txBody>
          <a:bodyPr/>
          <a:lstStyle>
            <a:lvl1pPr>
              <a:defRPr/>
            </a:lvl1pPr>
          </a:lstStyle>
          <a:p>
            <a:pPr>
              <a:defRPr/>
            </a:pPr>
            <a:r>
              <a:rPr lang="en-US"/>
              <a:t>Bob Hughes</a:t>
            </a:r>
          </a:p>
          <a:p>
            <a:pPr>
              <a:defRPr/>
            </a:pPr>
            <a:r>
              <a:rPr lang="en-US"/>
              <a:t>bhughes@policygov.com</a:t>
            </a:r>
          </a:p>
        </p:txBody>
      </p:sp>
      <p:sp>
        <p:nvSpPr>
          <p:cNvPr id="6" name="Rectangle 37"/>
          <p:cNvSpPr>
            <a:spLocks noGrp="1" noChangeArrowheads="1"/>
          </p:cNvSpPr>
          <p:nvPr>
            <p:ph type="sldNum" sz="quarter" idx="12"/>
          </p:nvPr>
        </p:nvSpPr>
        <p:spPr>
          <a:ln/>
        </p:spPr>
        <p:txBody>
          <a:bodyPr/>
          <a:lstStyle>
            <a:lvl1pPr>
              <a:defRPr/>
            </a:lvl1pPr>
          </a:lstStyle>
          <a:p>
            <a:pPr>
              <a:defRPr/>
            </a:pPr>
            <a:fld id="{FBEBB10F-DD23-4E57-80FA-C77C57811F2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085850" cy="6854825"/>
            <a:chOff x="0" y="0"/>
            <a:chExt cx="684" cy="4318"/>
          </a:xfrm>
        </p:grpSpPr>
        <p:sp>
          <p:nvSpPr>
            <p:cNvPr id="26627"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lgn="ctr">
                <a:defRPr/>
              </a:pPr>
              <a:endParaRPr lang="en-US">
                <a:cs typeface="+mn-cs"/>
              </a:endParaRPr>
            </a:p>
          </p:txBody>
        </p:sp>
        <p:grpSp>
          <p:nvGrpSpPr>
            <p:cNvPr id="2057" name="Group 4"/>
            <p:cNvGrpSpPr>
              <a:grpSpLocks/>
            </p:cNvGrpSpPr>
            <p:nvPr/>
          </p:nvGrpSpPr>
          <p:grpSpPr bwMode="auto">
            <a:xfrm>
              <a:off x="48" y="102"/>
              <a:ext cx="96" cy="4128"/>
              <a:chOff x="48" y="102"/>
              <a:chExt cx="96" cy="4128"/>
            </a:xfrm>
          </p:grpSpPr>
          <p:sp>
            <p:nvSpPr>
              <p:cNvPr id="26629"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0" name="Rectangle 6"/>
              <p:cNvSpPr>
                <a:spLocks noChangeArrowheads="1"/>
              </p:cNvSpPr>
              <p:nvPr/>
            </p:nvSpPr>
            <p:spPr bwMode="auto">
              <a:xfrm>
                <a:off x="48" y="1250"/>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1"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2" name="Rectangle 8"/>
              <p:cNvSpPr>
                <a:spLocks noChangeArrowheads="1"/>
              </p:cNvSpPr>
              <p:nvPr/>
            </p:nvSpPr>
            <p:spPr bwMode="auto">
              <a:xfrm>
                <a:off x="48" y="1538"/>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3"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4" name="Rectangle 10"/>
              <p:cNvSpPr>
                <a:spLocks noChangeArrowheads="1"/>
              </p:cNvSpPr>
              <p:nvPr/>
            </p:nvSpPr>
            <p:spPr bwMode="auto">
              <a:xfrm>
                <a:off x="48" y="1826"/>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5"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6" name="Rectangle 12"/>
              <p:cNvSpPr>
                <a:spLocks noChangeArrowheads="1"/>
              </p:cNvSpPr>
              <p:nvPr/>
            </p:nvSpPr>
            <p:spPr bwMode="auto">
              <a:xfrm>
                <a:off x="48" y="2115"/>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7"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8" name="Rectangle 14"/>
              <p:cNvSpPr>
                <a:spLocks noChangeArrowheads="1"/>
              </p:cNvSpPr>
              <p:nvPr/>
            </p:nvSpPr>
            <p:spPr bwMode="auto">
              <a:xfrm>
                <a:off x="48" y="2403"/>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39" name="Rectangle 15"/>
              <p:cNvSpPr>
                <a:spLocks noChangeArrowheads="1"/>
              </p:cNvSpPr>
              <p:nvPr/>
            </p:nvSpPr>
            <p:spPr bwMode="auto">
              <a:xfrm>
                <a:off x="48" y="2548"/>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0" name="Rectangle 16"/>
              <p:cNvSpPr>
                <a:spLocks noChangeArrowheads="1"/>
              </p:cNvSpPr>
              <p:nvPr/>
            </p:nvSpPr>
            <p:spPr bwMode="auto">
              <a:xfrm>
                <a:off x="48" y="2692"/>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1"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2" name="Rectangle 18"/>
              <p:cNvSpPr>
                <a:spLocks noChangeArrowheads="1"/>
              </p:cNvSpPr>
              <p:nvPr/>
            </p:nvSpPr>
            <p:spPr bwMode="auto">
              <a:xfrm>
                <a:off x="48" y="2980"/>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3"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4"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5"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6" name="Rectangle 22"/>
              <p:cNvSpPr>
                <a:spLocks noChangeArrowheads="1"/>
              </p:cNvSpPr>
              <p:nvPr/>
            </p:nvSpPr>
            <p:spPr bwMode="auto">
              <a:xfrm>
                <a:off x="48" y="3557"/>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7"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8"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49"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0" name="Rectangle 26"/>
              <p:cNvSpPr>
                <a:spLocks noChangeArrowheads="1"/>
              </p:cNvSpPr>
              <p:nvPr/>
            </p:nvSpPr>
            <p:spPr bwMode="auto">
              <a:xfrm>
                <a:off x="48" y="4133"/>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1" name="Rectangle 27"/>
              <p:cNvSpPr>
                <a:spLocks noChangeArrowheads="1"/>
              </p:cNvSpPr>
              <p:nvPr/>
            </p:nvSpPr>
            <p:spPr bwMode="auto">
              <a:xfrm>
                <a:off x="48" y="102"/>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2"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3"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4"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5" name="Rectangle 31"/>
              <p:cNvSpPr>
                <a:spLocks noChangeArrowheads="1"/>
              </p:cNvSpPr>
              <p:nvPr/>
            </p:nvSpPr>
            <p:spPr bwMode="auto">
              <a:xfrm>
                <a:off x="48" y="679"/>
                <a:ext cx="96" cy="96"/>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6"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sp>
            <p:nvSpPr>
              <p:cNvPr id="26657"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lgn="ctr">
                  <a:defRPr/>
                </a:pPr>
                <a:endParaRPr lang="en-US">
                  <a:cs typeface="+mn-cs"/>
                </a:endParaRPr>
              </a:p>
            </p:txBody>
          </p:sp>
        </p:grpSp>
      </p:grpSp>
      <p:sp>
        <p:nvSpPr>
          <p:cNvPr id="2051"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6659" name="Rectangle 35"/>
          <p:cNvSpPr>
            <a:spLocks noGrp="1" noChangeArrowheads="1"/>
          </p:cNvSpPr>
          <p:nvPr>
            <p:ph type="dt" sz="half" idx="2"/>
          </p:nvPr>
        </p:nvSpPr>
        <p:spPr bwMode="auto">
          <a:xfrm>
            <a:off x="11430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l">
              <a:defRPr sz="1400">
                <a:cs typeface="+mn-cs"/>
              </a:defRPr>
            </a:lvl1pPr>
          </a:lstStyle>
          <a:p>
            <a:pPr>
              <a:defRPr/>
            </a:pPr>
            <a:endParaRPr lang="en-US"/>
          </a:p>
        </p:txBody>
      </p:sp>
      <p:sp>
        <p:nvSpPr>
          <p:cNvPr id="26660" name="Rectangle 36"/>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a:outerShdw dist="35921" dir="2700000" algn="ctr" rotWithShape="0">
              <a:schemeClr val="bg2"/>
            </a:outerShdw>
          </a:effectLst>
        </p:spPr>
        <p:txBody>
          <a:bodyPr vert="horz" wrap="square" lIns="92075" tIns="46038" rIns="92075" bIns="46038" numCol="1" anchor="ctr" anchorCtr="0" compatLnSpc="1">
            <a:prstTxWarp prst="textNoShape">
              <a:avLst/>
            </a:prstTxWarp>
          </a:bodyPr>
          <a:lstStyle>
            <a:lvl1pPr algn="ctr">
              <a:defRPr sz="1400">
                <a:cs typeface="+mn-cs"/>
              </a:defRPr>
            </a:lvl1pPr>
          </a:lstStyle>
          <a:p>
            <a:pPr>
              <a:defRPr/>
            </a:pPr>
            <a:r>
              <a:rPr lang="en-US"/>
              <a:t>Bob Hughes</a:t>
            </a:r>
          </a:p>
          <a:p>
            <a:pPr>
              <a:defRPr/>
            </a:pPr>
            <a:r>
              <a:rPr lang="en-US"/>
              <a:t>bhughes@policygov.com</a:t>
            </a:r>
          </a:p>
        </p:txBody>
      </p:sp>
      <p:sp>
        <p:nvSpPr>
          <p:cNvPr id="26661" name="Rectangle 3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cs typeface="+mn-cs"/>
              </a:defRPr>
            </a:lvl1pPr>
          </a:lstStyle>
          <a:p>
            <a:pPr>
              <a:defRPr/>
            </a:pPr>
            <a:fld id="{740D0977-4CA4-4CBE-AFFF-3E69AEDB90B7}" type="slidenum">
              <a:rPr lang="en-US"/>
              <a:pPr>
                <a:defRPr/>
              </a:pPr>
              <a:t>‹#›</a:t>
            </a:fld>
            <a:endParaRPr lang="en-US"/>
          </a:p>
        </p:txBody>
      </p:sp>
      <p:sp>
        <p:nvSpPr>
          <p:cNvPr id="26662" name="Rectangle 38"/>
          <p:cNvSpPr>
            <a:spLocks noGrp="1" noChangeArrowheads="1"/>
          </p:cNvSpPr>
          <p:nvPr>
            <p:ph type="body" idx="1"/>
          </p:nvPr>
        </p:nvSpPr>
        <p:spPr bwMode="auto">
          <a:xfrm>
            <a:off x="1169988" y="1946275"/>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15"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ftr="0" dt="0"/>
  <p:txStyles>
    <p:titleStyle>
      <a:lvl1pPr algn="l" rtl="0" eaLnBrk="0" fontAlgn="base" hangingPunct="0">
        <a:spcBef>
          <a:spcPct val="0"/>
        </a:spcBef>
        <a:spcAft>
          <a:spcPct val="0"/>
        </a:spcAft>
        <a:defRPr sz="4400">
          <a:solidFill>
            <a:srgbClr val="FFFF00"/>
          </a:solidFill>
          <a:latin typeface="+mj-lt"/>
          <a:ea typeface="+mj-ea"/>
          <a:cs typeface="+mj-cs"/>
        </a:defRPr>
      </a:lvl1pPr>
      <a:lvl2pPr algn="l" rtl="0" eaLnBrk="0" fontAlgn="base" hangingPunct="0">
        <a:spcBef>
          <a:spcPct val="0"/>
        </a:spcBef>
        <a:spcAft>
          <a:spcPct val="0"/>
        </a:spcAft>
        <a:defRPr sz="4400">
          <a:solidFill>
            <a:srgbClr val="FFFF00"/>
          </a:solidFill>
          <a:latin typeface="Times New Roman" pitchFamily="18" charset="0"/>
        </a:defRPr>
      </a:lvl2pPr>
      <a:lvl3pPr algn="l" rtl="0" eaLnBrk="0" fontAlgn="base" hangingPunct="0">
        <a:spcBef>
          <a:spcPct val="0"/>
        </a:spcBef>
        <a:spcAft>
          <a:spcPct val="0"/>
        </a:spcAft>
        <a:defRPr sz="4400">
          <a:solidFill>
            <a:srgbClr val="FFFF00"/>
          </a:solidFill>
          <a:latin typeface="Times New Roman" pitchFamily="18" charset="0"/>
        </a:defRPr>
      </a:lvl3pPr>
      <a:lvl4pPr algn="l" rtl="0" eaLnBrk="0" fontAlgn="base" hangingPunct="0">
        <a:spcBef>
          <a:spcPct val="0"/>
        </a:spcBef>
        <a:spcAft>
          <a:spcPct val="0"/>
        </a:spcAft>
        <a:defRPr sz="4400">
          <a:solidFill>
            <a:srgbClr val="FFFF00"/>
          </a:solidFill>
          <a:latin typeface="Times New Roman" pitchFamily="18" charset="0"/>
        </a:defRPr>
      </a:lvl4pPr>
      <a:lvl5pPr algn="l" rtl="0" eaLnBrk="0" fontAlgn="base" hangingPunct="0">
        <a:spcBef>
          <a:spcPct val="0"/>
        </a:spcBef>
        <a:spcAft>
          <a:spcPct val="0"/>
        </a:spcAft>
        <a:defRPr sz="4400">
          <a:solidFill>
            <a:srgbClr val="FFFF00"/>
          </a:solidFill>
          <a:latin typeface="Times New Roman" pitchFamily="18" charset="0"/>
        </a:defRPr>
      </a:lvl5pPr>
      <a:lvl6pPr marL="457200" algn="l" rtl="0" fontAlgn="base">
        <a:spcBef>
          <a:spcPct val="0"/>
        </a:spcBef>
        <a:spcAft>
          <a:spcPct val="0"/>
        </a:spcAft>
        <a:defRPr sz="4400">
          <a:solidFill>
            <a:srgbClr val="FFFF00"/>
          </a:solidFill>
          <a:latin typeface="Times New Roman" pitchFamily="18" charset="0"/>
        </a:defRPr>
      </a:lvl6pPr>
      <a:lvl7pPr marL="914400" algn="l" rtl="0" fontAlgn="base">
        <a:spcBef>
          <a:spcPct val="0"/>
        </a:spcBef>
        <a:spcAft>
          <a:spcPct val="0"/>
        </a:spcAft>
        <a:defRPr sz="4400">
          <a:solidFill>
            <a:srgbClr val="FFFF00"/>
          </a:solidFill>
          <a:latin typeface="Times New Roman" pitchFamily="18" charset="0"/>
        </a:defRPr>
      </a:lvl7pPr>
      <a:lvl8pPr marL="1371600" algn="l" rtl="0" fontAlgn="base">
        <a:spcBef>
          <a:spcPct val="0"/>
        </a:spcBef>
        <a:spcAft>
          <a:spcPct val="0"/>
        </a:spcAft>
        <a:defRPr sz="4400">
          <a:solidFill>
            <a:srgbClr val="FFFF00"/>
          </a:solidFill>
          <a:latin typeface="Times New Roman" pitchFamily="18" charset="0"/>
        </a:defRPr>
      </a:lvl8pPr>
      <a:lvl9pPr marL="1828800" algn="l" rtl="0" fontAlgn="base">
        <a:spcBef>
          <a:spcPct val="0"/>
        </a:spcBef>
        <a:spcAft>
          <a:spcPct val="0"/>
        </a:spcAft>
        <a:defRPr sz="4400">
          <a:solidFill>
            <a:srgbClr val="FFFF00"/>
          </a:solidFill>
          <a:latin typeface="Times New Roman" pitchFamily="18"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Font typeface="Courier New" pitchFamily="49" charset="0"/>
        <a:buChar char="-"/>
        <a:defRPr sz="32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1"/>
        </a:buClr>
        <a:buSzPct val="60000"/>
        <a:buChar char="•"/>
        <a:defRPr sz="32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ctrTitle"/>
          </p:nvPr>
        </p:nvSpPr>
        <p:spPr>
          <a:xfrm>
            <a:off x="990600" y="685800"/>
            <a:ext cx="7924800" cy="2133600"/>
          </a:xfrm>
          <a:effectLst>
            <a:outerShdw dist="35921" dir="2700000" algn="ctr" rotWithShape="0">
              <a:schemeClr val="bg2"/>
            </a:outerShdw>
          </a:effectLst>
        </p:spPr>
        <p:txBody>
          <a:bodyPr/>
          <a:lstStyle/>
          <a:p>
            <a:pPr eaLnBrk="1" hangingPunct="1">
              <a:defRPr/>
            </a:pPr>
            <a:r>
              <a:rPr lang="en-US" sz="5400" b="1" kern="1200" smtClean="0">
                <a:effectLst>
                  <a:outerShdw blurRad="38100" dist="38100" dir="2700000" algn="tl">
                    <a:srgbClr val="000000">
                      <a:alpha val="43137"/>
                    </a:srgbClr>
                  </a:outerShdw>
                </a:effectLst>
                <a:ea typeface="+mn-ea"/>
                <a:cs typeface="+mn-cs"/>
              </a:rPr>
              <a:t>Introduction to </a:t>
            </a:r>
            <a:br>
              <a:rPr lang="en-US" sz="5400" b="1" kern="1200" smtClean="0">
                <a:effectLst>
                  <a:outerShdw blurRad="38100" dist="38100" dir="2700000" algn="tl">
                    <a:srgbClr val="000000">
                      <a:alpha val="43137"/>
                    </a:srgbClr>
                  </a:outerShdw>
                </a:effectLst>
                <a:ea typeface="+mn-ea"/>
                <a:cs typeface="+mn-cs"/>
              </a:rPr>
            </a:br>
            <a:r>
              <a:rPr lang="en-US" sz="5400" b="1" kern="1200" smtClean="0">
                <a:effectLst>
                  <a:outerShdw blurRad="38100" dist="38100" dir="2700000" algn="tl">
                    <a:srgbClr val="000000">
                      <a:alpha val="43137"/>
                    </a:srgbClr>
                  </a:outerShdw>
                </a:effectLst>
                <a:ea typeface="+mn-ea"/>
                <a:cs typeface="+mn-cs"/>
              </a:rPr>
              <a:t>Policy</a:t>
            </a:r>
            <a:r>
              <a:rPr lang="en-US" sz="5400" smtClean="0">
                <a:effectLst>
                  <a:outerShdw blurRad="38100" dist="38100" dir="2700000" algn="tl">
                    <a:srgbClr val="000000">
                      <a:alpha val="43137"/>
                    </a:srgbClr>
                  </a:outerShdw>
                </a:effectLst>
              </a:rPr>
              <a:t> </a:t>
            </a:r>
            <a:r>
              <a:rPr lang="en-US" sz="5400" b="1" kern="1200" dirty="0">
                <a:effectLst>
                  <a:outerShdw blurRad="38100" dist="38100" dir="2700000" algn="tl">
                    <a:srgbClr val="000000">
                      <a:alpha val="43137"/>
                    </a:srgbClr>
                  </a:outerShdw>
                </a:effectLst>
                <a:ea typeface="+mn-ea"/>
                <a:cs typeface="+mn-cs"/>
              </a:rPr>
              <a:t>Governance</a:t>
            </a:r>
          </a:p>
        </p:txBody>
      </p:sp>
      <p:sp>
        <p:nvSpPr>
          <p:cNvPr id="429062" name="Rectangle 6"/>
          <p:cNvSpPr>
            <a:spLocks noGrp="1" noChangeArrowheads="1"/>
          </p:cNvSpPr>
          <p:nvPr>
            <p:ph type="subTitle" idx="1"/>
          </p:nvPr>
        </p:nvSpPr>
        <p:spPr>
          <a:xfrm>
            <a:off x="990600" y="3352800"/>
            <a:ext cx="7924800" cy="2819400"/>
          </a:xfrm>
          <a:effectLst>
            <a:outerShdw dist="35921" dir="2700000" algn="ctr" rotWithShape="0">
              <a:schemeClr val="bg2"/>
            </a:outerShdw>
          </a:effectLst>
        </p:spPr>
        <p:txBody>
          <a:bodyPr/>
          <a:lstStyle/>
          <a:p>
            <a:pPr eaLnBrk="1" hangingPunct="1">
              <a:defRPr/>
            </a:pPr>
            <a:r>
              <a:rPr lang="en-US" sz="3600" dirty="0" smtClean="0"/>
              <a:t>Bob Hughes &amp; Rick Maloney</a:t>
            </a:r>
          </a:p>
          <a:p>
            <a:pPr eaLnBrk="1" hangingPunct="1">
              <a:defRPr/>
            </a:pPr>
            <a:r>
              <a:rPr lang="en-US" sz="2800" dirty="0" smtClean="0">
                <a:solidFill>
                  <a:srgbClr val="FFFF00"/>
                </a:solidFill>
              </a:rPr>
              <a:t>November 2009</a:t>
            </a:r>
          </a:p>
          <a:p>
            <a:pPr eaLnBrk="1" hangingPunct="1">
              <a:defRPr/>
            </a:pPr>
            <a:r>
              <a:rPr lang="en-US" sz="2800" dirty="0" smtClean="0"/>
              <a:t>Washington State School Directors Association</a:t>
            </a:r>
          </a:p>
          <a:p>
            <a:pPr eaLnBrk="1" hangingPunct="1">
              <a:defRPr/>
            </a:pPr>
            <a:r>
              <a:rPr lang="en-US" sz="2800" dirty="0" smtClean="0"/>
              <a:t>Annual Conference</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b="1" dirty="0" smtClean="0"/>
              <a:t>Since 2000 – Districts &amp; PG</a:t>
            </a:r>
          </a:p>
        </p:txBody>
      </p:sp>
      <p:sp>
        <p:nvSpPr>
          <p:cNvPr id="5" name="Content Placeholder 4"/>
          <p:cNvSpPr>
            <a:spLocks noGrp="1"/>
          </p:cNvSpPr>
          <p:nvPr>
            <p:ph sz="half" idx="1"/>
          </p:nvPr>
        </p:nvSpPr>
        <p:spPr/>
        <p:txBody>
          <a:bodyPr/>
          <a:lstStyle/>
          <a:p>
            <a:pPr>
              <a:defRPr/>
            </a:pPr>
            <a:r>
              <a:rPr lang="en-US" dirty="0" smtClean="0"/>
              <a:t>Puget Sound ESD</a:t>
            </a:r>
          </a:p>
          <a:p>
            <a:pPr>
              <a:defRPr/>
            </a:pPr>
            <a:r>
              <a:rPr lang="en-US" dirty="0" smtClean="0"/>
              <a:t>Lake Washington</a:t>
            </a:r>
          </a:p>
          <a:p>
            <a:pPr>
              <a:defRPr/>
            </a:pPr>
            <a:r>
              <a:rPr lang="en-US" dirty="0" smtClean="0"/>
              <a:t>University Place</a:t>
            </a:r>
          </a:p>
          <a:p>
            <a:pPr>
              <a:defRPr/>
            </a:pPr>
            <a:r>
              <a:rPr lang="en-US" dirty="0" smtClean="0"/>
              <a:t>Issaquah</a:t>
            </a:r>
          </a:p>
          <a:p>
            <a:pPr>
              <a:defRPr/>
            </a:pPr>
            <a:r>
              <a:rPr lang="en-US" dirty="0" smtClean="0"/>
              <a:t>Mercer Island</a:t>
            </a:r>
          </a:p>
          <a:p>
            <a:pPr>
              <a:defRPr/>
            </a:pPr>
            <a:r>
              <a:rPr lang="en-US" dirty="0" smtClean="0"/>
              <a:t>Manson</a:t>
            </a:r>
            <a:endParaRPr lang="en-US" baseline="30000" dirty="0" smtClean="0"/>
          </a:p>
          <a:p>
            <a:pPr>
              <a:defRPr/>
            </a:pPr>
            <a:r>
              <a:rPr lang="en-US" dirty="0" smtClean="0"/>
              <a:t>Washougal</a:t>
            </a:r>
          </a:p>
        </p:txBody>
      </p:sp>
      <p:sp>
        <p:nvSpPr>
          <p:cNvPr id="6" name="Content Placeholder 5"/>
          <p:cNvSpPr>
            <a:spLocks noGrp="1"/>
          </p:cNvSpPr>
          <p:nvPr>
            <p:ph sz="half" idx="2"/>
          </p:nvPr>
        </p:nvSpPr>
        <p:spPr/>
        <p:txBody>
          <a:bodyPr/>
          <a:lstStyle/>
          <a:p>
            <a:pPr>
              <a:defRPr/>
            </a:pPr>
            <a:r>
              <a:rPr lang="en-US" dirty="0" smtClean="0"/>
              <a:t>Finley</a:t>
            </a:r>
          </a:p>
          <a:p>
            <a:pPr>
              <a:defRPr/>
            </a:pPr>
            <a:r>
              <a:rPr lang="en-US" dirty="0" smtClean="0"/>
              <a:t>La Center</a:t>
            </a:r>
          </a:p>
          <a:p>
            <a:pPr>
              <a:defRPr/>
            </a:pPr>
            <a:r>
              <a:rPr lang="en-US" dirty="0" smtClean="0"/>
              <a:t>Yakima</a:t>
            </a:r>
          </a:p>
          <a:p>
            <a:pPr>
              <a:defRPr/>
            </a:pPr>
            <a:r>
              <a:rPr lang="en-US" dirty="0" smtClean="0"/>
              <a:t>North Mason</a:t>
            </a:r>
          </a:p>
          <a:p>
            <a:pPr>
              <a:defRPr/>
            </a:pPr>
            <a:r>
              <a:rPr lang="en-US" dirty="0" smtClean="0"/>
              <a:t>Bellingham*</a:t>
            </a:r>
          </a:p>
          <a:p>
            <a:pPr>
              <a:defRPr/>
            </a:pPr>
            <a:r>
              <a:rPr lang="en-US" dirty="0" smtClean="0"/>
              <a:t>Federal Way*</a:t>
            </a:r>
          </a:p>
          <a:p>
            <a:pPr>
              <a:defRPr/>
            </a:pPr>
            <a:r>
              <a:rPr lang="en-US" dirty="0" smtClean="0"/>
              <a:t>South Kitsap*</a:t>
            </a:r>
          </a:p>
          <a:p>
            <a:pPr>
              <a:buNone/>
              <a:defRPr/>
            </a:pPr>
            <a:r>
              <a:rPr lang="en-US" dirty="0" smtClean="0"/>
              <a:t>*  Projected for 2010</a:t>
            </a:r>
          </a:p>
        </p:txBody>
      </p:sp>
      <p:sp>
        <p:nvSpPr>
          <p:cNvPr id="4" name="Slide Number Placeholder 3"/>
          <p:cNvSpPr>
            <a:spLocks noGrp="1"/>
          </p:cNvSpPr>
          <p:nvPr>
            <p:ph type="sldNum" sz="quarter" idx="12"/>
          </p:nvPr>
        </p:nvSpPr>
        <p:spPr/>
        <p:txBody>
          <a:bodyPr/>
          <a:lstStyle/>
          <a:p>
            <a:pPr>
              <a:defRPr/>
            </a:pPr>
            <a:fld id="{0F5885B6-1C3E-48D2-A2C3-CCA18928A03F}"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p:txBody>
          <a:bodyPr/>
          <a:lstStyle/>
          <a:p>
            <a:r>
              <a:rPr lang="en-US" b="1" dirty="0" smtClean="0">
                <a:effectLst>
                  <a:outerShdw blurRad="38100" dist="38100" dir="2700000" algn="tl">
                    <a:srgbClr val="000000">
                      <a:alpha val="43137"/>
                    </a:srgbClr>
                  </a:outerShdw>
                </a:effectLst>
              </a:rPr>
              <a:t>Today's Agenda</a:t>
            </a:r>
          </a:p>
        </p:txBody>
      </p:sp>
      <p:sp>
        <p:nvSpPr>
          <p:cNvPr id="6" name="Content Placeholder 5"/>
          <p:cNvSpPr>
            <a:spLocks noGrp="1"/>
          </p:cNvSpPr>
          <p:nvPr>
            <p:ph idx="1"/>
          </p:nvPr>
        </p:nvSpPr>
        <p:spPr/>
        <p:txBody>
          <a:bodyPr/>
          <a:lstStyle/>
          <a:p>
            <a:pPr>
              <a:defRPr/>
            </a:pPr>
            <a:r>
              <a:rPr lang="en-US" u="sng" dirty="0" smtClean="0"/>
              <a:t>Laying the foundation</a:t>
            </a:r>
          </a:p>
          <a:p>
            <a:pPr>
              <a:defRPr/>
            </a:pPr>
            <a:r>
              <a:rPr lang="en-US" dirty="0" smtClean="0"/>
              <a:t>10 principles</a:t>
            </a:r>
          </a:p>
          <a:p>
            <a:pPr>
              <a:defRPr/>
            </a:pPr>
            <a:r>
              <a:rPr lang="en-US" dirty="0" smtClean="0"/>
              <a:t>Setting policy</a:t>
            </a:r>
          </a:p>
          <a:p>
            <a:pPr>
              <a:defRPr/>
            </a:pPr>
            <a:r>
              <a:rPr lang="en-US" dirty="0" smtClean="0"/>
              <a:t>Monitoring</a:t>
            </a:r>
          </a:p>
          <a:p>
            <a:pPr>
              <a:defRPr/>
            </a:pPr>
            <a:r>
              <a:rPr lang="en-US" dirty="0" smtClean="0"/>
              <a:t>Adoption</a:t>
            </a:r>
          </a:p>
        </p:txBody>
      </p:sp>
      <p:sp>
        <p:nvSpPr>
          <p:cNvPr id="6148" name="Slide Number Placeholder 3"/>
          <p:cNvSpPr>
            <a:spLocks noGrp="1"/>
          </p:cNvSpPr>
          <p:nvPr>
            <p:ph type="sldNum" sz="quarter" idx="12"/>
          </p:nvPr>
        </p:nvSpPr>
        <p:spPr/>
        <p:txBody>
          <a:bodyPr/>
          <a:lstStyle/>
          <a:p>
            <a:pPr>
              <a:defRPr/>
            </a:pPr>
            <a:fld id="{6F5630F6-ED16-4B01-9C51-8638BEE45D38}" type="slidenum">
              <a:rPr lang="en-US" smtClean="0"/>
              <a:pPr>
                <a:defRPr/>
              </a:pPr>
              <a:t>3</a:t>
            </a:fld>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p:cBhvr override="childStyle">
                                        <p:cTn id="6" dur="2000" fill="hold"/>
                                        <p:tgtEl>
                                          <p:spTgt spid="6">
                                            <p:txEl>
                                              <p:pRg st="0" end="0"/>
                                            </p:txEl>
                                          </p:spTgt>
                                        </p:tgtEl>
                                        <p:attrNameLst>
                                          <p:attrName>style.color</p:attrName>
                                        </p:attrNameLst>
                                      </p:cBhvr>
                                      <p:to>
                                        <a:schemeClr val="tx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p:txBody>
          <a:bodyPr/>
          <a:lstStyle/>
          <a:p>
            <a:pPr>
              <a:defRPr/>
            </a:pPr>
            <a:fld id="{E0C0C4E7-731B-4238-8C8E-972308D2D35F}" type="slidenum">
              <a:rPr lang="en-US" smtClean="0"/>
              <a:pPr>
                <a:defRPr/>
              </a:pPr>
              <a:t>4</a:t>
            </a:fld>
            <a:endParaRPr lang="en-US" smtClean="0"/>
          </a:p>
        </p:txBody>
      </p:sp>
      <p:sp>
        <p:nvSpPr>
          <p:cNvPr id="427010" name="Rectangle 2"/>
          <p:cNvSpPr>
            <a:spLocks noGrp="1" noChangeArrowheads="1"/>
          </p:cNvSpPr>
          <p:nvPr>
            <p:ph type="title"/>
          </p:nvPr>
        </p:nvSpPr>
        <p:spPr>
          <a:xfrm>
            <a:off x="1566863" y="406400"/>
            <a:ext cx="6924675" cy="1143000"/>
          </a:xfrm>
          <a:effectLst>
            <a:outerShdw dist="35921" dir="2700000" algn="ctr" rotWithShape="0">
              <a:schemeClr val="bg2"/>
            </a:outerShdw>
          </a:effectLst>
        </p:spPr>
        <p:txBody>
          <a:bodyPr/>
          <a:lstStyle/>
          <a:p>
            <a:pPr algn="ctr" eaLnBrk="1" hangingPunct="1">
              <a:defRPr/>
            </a:pPr>
            <a:r>
              <a:rPr lang="en-US" b="1" kern="1200" dirty="0" smtClean="0">
                <a:effectLst>
                  <a:outerShdw blurRad="38100" dist="38100" dir="2700000" algn="tl">
                    <a:srgbClr val="000000">
                      <a:alpha val="43137"/>
                    </a:srgbClr>
                  </a:outerShdw>
                </a:effectLst>
                <a:ea typeface="+mn-ea"/>
                <a:cs typeface="+mn-cs"/>
              </a:rPr>
              <a:t>What is a Board for?</a:t>
            </a:r>
            <a:endParaRPr lang="en-US" sz="3200" b="1" kern="1200" dirty="0">
              <a:effectLst>
                <a:outerShdw blurRad="38100" dist="38100" dir="2700000" algn="tl">
                  <a:srgbClr val="000000">
                    <a:alpha val="43137"/>
                  </a:srgbClr>
                </a:outerShdw>
              </a:effectLst>
              <a:ea typeface="+mn-ea"/>
              <a:cs typeface="+mn-cs"/>
            </a:endParaRPr>
          </a:p>
        </p:txBody>
      </p:sp>
      <p:sp>
        <p:nvSpPr>
          <p:cNvPr id="427012" name="Rectangle 4"/>
          <p:cNvSpPr>
            <a:spLocks noGrp="1" noChangeArrowheads="1"/>
          </p:cNvSpPr>
          <p:nvPr>
            <p:ph type="body" idx="1"/>
          </p:nvPr>
        </p:nvSpPr>
        <p:spPr>
          <a:xfrm>
            <a:off x="1143000" y="2133600"/>
            <a:ext cx="7772400" cy="4041775"/>
          </a:xfrm>
          <a:effectLst>
            <a:outerShdw dist="35921" dir="2700000" algn="ctr" rotWithShape="0">
              <a:schemeClr val="bg2"/>
            </a:outerShdw>
          </a:effectLst>
        </p:spPr>
        <p:txBody>
          <a:bodyPr/>
          <a:lstStyle/>
          <a:p>
            <a:pPr eaLnBrk="1" hangingPunct="1">
              <a:lnSpc>
                <a:spcPct val="90000"/>
              </a:lnSpc>
              <a:defRPr/>
            </a:pPr>
            <a:r>
              <a:rPr lang="en-US" dirty="0" smtClean="0"/>
              <a:t>Supervising the schools			B or S</a:t>
            </a:r>
          </a:p>
          <a:p>
            <a:pPr eaLnBrk="1" hangingPunct="1">
              <a:lnSpc>
                <a:spcPct val="90000"/>
              </a:lnSpc>
              <a:defRPr/>
            </a:pPr>
            <a:r>
              <a:rPr lang="en-US" dirty="0" smtClean="0"/>
              <a:t>Identifying desired results 		B or S</a:t>
            </a:r>
          </a:p>
          <a:p>
            <a:pPr eaLnBrk="1" hangingPunct="1">
              <a:lnSpc>
                <a:spcPct val="90000"/>
              </a:lnSpc>
              <a:defRPr/>
            </a:pPr>
            <a:r>
              <a:rPr lang="en-US" dirty="0" smtClean="0"/>
              <a:t>Approving curriculum/textbooks	B or S</a:t>
            </a:r>
          </a:p>
          <a:p>
            <a:pPr eaLnBrk="1" hangingPunct="1">
              <a:lnSpc>
                <a:spcPct val="90000"/>
              </a:lnSpc>
              <a:defRPr/>
            </a:pPr>
            <a:r>
              <a:rPr lang="en-US" dirty="0" smtClean="0"/>
              <a:t>Creating a vision for the district	B or S</a:t>
            </a:r>
          </a:p>
          <a:p>
            <a:pPr eaLnBrk="1" hangingPunct="1">
              <a:lnSpc>
                <a:spcPct val="90000"/>
              </a:lnSpc>
              <a:defRPr/>
            </a:pPr>
            <a:r>
              <a:rPr lang="en-US" dirty="0" smtClean="0"/>
              <a:t>Approving academic programs		B or S</a:t>
            </a:r>
          </a:p>
          <a:p>
            <a:pPr eaLnBrk="1" hangingPunct="1">
              <a:lnSpc>
                <a:spcPct val="90000"/>
              </a:lnSpc>
              <a:defRPr/>
            </a:pPr>
            <a:r>
              <a:rPr lang="en-US" dirty="0" smtClean="0"/>
              <a:t>Monitoring district performance	B or S</a:t>
            </a:r>
          </a:p>
          <a:p>
            <a:pPr eaLnBrk="1" hangingPunct="1">
              <a:lnSpc>
                <a:spcPct val="90000"/>
              </a:lnSpc>
              <a:defRPr/>
            </a:pPr>
            <a:r>
              <a:rPr lang="en-US" dirty="0" smtClean="0"/>
              <a:t>Approving district strategy for</a:t>
            </a:r>
            <a:br>
              <a:rPr lang="en-US" dirty="0" smtClean="0"/>
            </a:br>
            <a:r>
              <a:rPr lang="en-US" dirty="0" smtClean="0"/>
              <a:t>accomplishing desired results		B or S</a:t>
            </a:r>
          </a:p>
        </p:txBody>
      </p:sp>
      <p:sp>
        <p:nvSpPr>
          <p:cNvPr id="5" name="Rectangle 4"/>
          <p:cNvSpPr/>
          <p:nvPr/>
        </p:nvSpPr>
        <p:spPr>
          <a:xfrm>
            <a:off x="2375918" y="1371600"/>
            <a:ext cx="5379229" cy="461665"/>
          </a:xfrm>
          <a:prstGeom prst="rect">
            <a:avLst/>
          </a:prstGeom>
        </p:spPr>
        <p:txBody>
          <a:bodyPr wrap="none">
            <a:spAutoFit/>
          </a:bodyPr>
          <a:lstStyle/>
          <a:p>
            <a:r>
              <a:rPr lang="en-US" b="1" dirty="0" smtClean="0">
                <a:solidFill>
                  <a:srgbClr val="FFFF00"/>
                </a:solidFill>
                <a:effectLst>
                  <a:outerShdw blurRad="38100" dist="38100" dir="2700000" algn="tl">
                    <a:srgbClr val="000000">
                      <a:alpha val="43137"/>
                    </a:srgbClr>
                  </a:outerShdw>
                </a:effectLst>
              </a:rPr>
              <a:t>(As compared with the Superintendent)</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p:cBhvr override="childStyle">
                                        <p:cTn id="6" dur="500" fill="hold"/>
                                        <p:tgtEl>
                                          <p:spTgt spid="427012">
                                            <p:txEl>
                                              <p:pRg st="0" end="0"/>
                                            </p:txEl>
                                          </p:spTgt>
                                        </p:tgtEl>
                                        <p:attrNameLst>
                                          <p:attrName>style.color</p:attrName>
                                        </p:attrNameLst>
                                      </p:cBhvr>
                                      <p:to>
                                        <a:schemeClr val="tx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p:cBhvr override="childStyle">
                                        <p:cTn id="10" dur="500" fill="hold"/>
                                        <p:tgtEl>
                                          <p:spTgt spid="427012">
                                            <p:txEl>
                                              <p:pRg st="1" end="1"/>
                                            </p:txEl>
                                          </p:spTgt>
                                        </p:tgtEl>
                                        <p:attrNameLst>
                                          <p:attrName>style.color</p:attrName>
                                        </p:attrNameLst>
                                      </p:cBhvr>
                                      <p:to>
                                        <a:schemeClr val="tx2"/>
                                      </p:to>
                                    </p:animClr>
                                  </p:childTnLst>
                                </p:cTn>
                              </p:par>
                              <p:par>
                                <p:cTn id="11" presetID="3" presetClass="emph" presetSubtype="2" fill="hold" nodeType="withEffect">
                                  <p:stCondLst>
                                    <p:cond delay="0"/>
                                  </p:stCondLst>
                                  <p:childTnLst>
                                    <p:animClr clrSpc="rgb">
                                      <p:cBhvr override="childStyle">
                                        <p:cTn id="12" dur="500" fill="hold"/>
                                        <p:tgtEl>
                                          <p:spTgt spid="427012">
                                            <p:txEl>
                                              <p:pRg st="0" end="0"/>
                                            </p:txEl>
                                          </p:spTgt>
                                        </p:tgtEl>
                                        <p:attrNameLst>
                                          <p:attrName>style.color</p:attrName>
                                        </p:attrNameLst>
                                      </p:cBhvr>
                                      <p:to>
                                        <a:schemeClr val="tx1"/>
                                      </p:to>
                                    </p:animClr>
                                  </p:childTnLst>
                                </p:cTn>
                              </p:par>
                            </p:childTnLst>
                          </p:cTn>
                        </p:par>
                      </p:childTnLst>
                    </p:cTn>
                  </p:par>
                  <p:par>
                    <p:cTn id="13" fill="hold">
                      <p:stCondLst>
                        <p:cond delay="indefinite"/>
                      </p:stCondLst>
                      <p:childTnLst>
                        <p:par>
                          <p:cTn id="14" fill="hold">
                            <p:stCondLst>
                              <p:cond delay="0"/>
                            </p:stCondLst>
                            <p:childTnLst>
                              <p:par>
                                <p:cTn id="15" presetID="3" presetClass="emph" presetSubtype="2" fill="hold" nodeType="clickEffect">
                                  <p:stCondLst>
                                    <p:cond delay="0"/>
                                  </p:stCondLst>
                                  <p:childTnLst>
                                    <p:animClr clrSpc="rgb">
                                      <p:cBhvr override="childStyle">
                                        <p:cTn id="16" dur="500" fill="hold"/>
                                        <p:tgtEl>
                                          <p:spTgt spid="427012">
                                            <p:txEl>
                                              <p:pRg st="2" end="2"/>
                                            </p:txEl>
                                          </p:spTgt>
                                        </p:tgtEl>
                                        <p:attrNameLst>
                                          <p:attrName>style.color</p:attrName>
                                        </p:attrNameLst>
                                      </p:cBhvr>
                                      <p:to>
                                        <a:schemeClr val="tx2"/>
                                      </p:to>
                                    </p:animClr>
                                  </p:childTnLst>
                                </p:cTn>
                              </p:par>
                              <p:par>
                                <p:cTn id="17" presetID="3" presetClass="emph" presetSubtype="2" fill="hold" nodeType="withEffect">
                                  <p:stCondLst>
                                    <p:cond delay="0"/>
                                  </p:stCondLst>
                                  <p:childTnLst>
                                    <p:animClr clrSpc="rgb">
                                      <p:cBhvr override="childStyle">
                                        <p:cTn id="18" dur="500" fill="hold"/>
                                        <p:tgtEl>
                                          <p:spTgt spid="427012">
                                            <p:txEl>
                                              <p:pRg st="1" end="1"/>
                                            </p:txEl>
                                          </p:spTgt>
                                        </p:tgtEl>
                                        <p:attrNameLst>
                                          <p:attrName>style.color</p:attrName>
                                        </p:attrNameLst>
                                      </p:cBhvr>
                                      <p:to>
                                        <a:schemeClr val="tx1"/>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nodeType="clickEffect">
                                  <p:stCondLst>
                                    <p:cond delay="0"/>
                                  </p:stCondLst>
                                  <p:childTnLst>
                                    <p:animClr clrSpc="rgb">
                                      <p:cBhvr override="childStyle">
                                        <p:cTn id="22" dur="500" fill="hold"/>
                                        <p:tgtEl>
                                          <p:spTgt spid="427012">
                                            <p:txEl>
                                              <p:pRg st="3" end="3"/>
                                            </p:txEl>
                                          </p:spTgt>
                                        </p:tgtEl>
                                        <p:attrNameLst>
                                          <p:attrName>style.color</p:attrName>
                                        </p:attrNameLst>
                                      </p:cBhvr>
                                      <p:to>
                                        <a:schemeClr val="tx2"/>
                                      </p:to>
                                    </p:animClr>
                                  </p:childTnLst>
                                </p:cTn>
                              </p:par>
                              <p:par>
                                <p:cTn id="23" presetID="3" presetClass="emph" presetSubtype="2" fill="hold" nodeType="withEffect">
                                  <p:stCondLst>
                                    <p:cond delay="0"/>
                                  </p:stCondLst>
                                  <p:childTnLst>
                                    <p:animClr clrSpc="rgb">
                                      <p:cBhvr override="childStyle">
                                        <p:cTn id="24" dur="500" fill="hold"/>
                                        <p:tgtEl>
                                          <p:spTgt spid="427012">
                                            <p:txEl>
                                              <p:pRg st="2" end="2"/>
                                            </p:txEl>
                                          </p:spTgt>
                                        </p:tgtEl>
                                        <p:attrNameLst>
                                          <p:attrName>style.color</p:attrName>
                                        </p:attrNameLst>
                                      </p:cBhvr>
                                      <p:to>
                                        <a:schemeClr val="tx1"/>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p:cBhvr override="childStyle">
                                        <p:cTn id="28" dur="500" fill="hold"/>
                                        <p:tgtEl>
                                          <p:spTgt spid="427012">
                                            <p:txEl>
                                              <p:pRg st="4" end="4"/>
                                            </p:txEl>
                                          </p:spTgt>
                                        </p:tgtEl>
                                        <p:attrNameLst>
                                          <p:attrName>style.color</p:attrName>
                                        </p:attrNameLst>
                                      </p:cBhvr>
                                      <p:to>
                                        <a:schemeClr val="tx2"/>
                                      </p:to>
                                    </p:animClr>
                                  </p:childTnLst>
                                </p:cTn>
                              </p:par>
                              <p:par>
                                <p:cTn id="29" presetID="3" presetClass="emph" presetSubtype="2" fill="hold" nodeType="withEffect">
                                  <p:stCondLst>
                                    <p:cond delay="0"/>
                                  </p:stCondLst>
                                  <p:childTnLst>
                                    <p:animClr clrSpc="rgb">
                                      <p:cBhvr override="childStyle">
                                        <p:cTn id="30" dur="500" fill="hold"/>
                                        <p:tgtEl>
                                          <p:spTgt spid="427012">
                                            <p:txEl>
                                              <p:pRg st="3" end="3"/>
                                            </p:txEl>
                                          </p:spTgt>
                                        </p:tgtEl>
                                        <p:attrNameLst>
                                          <p:attrName>style.color</p:attrName>
                                        </p:attrNameLst>
                                      </p:cBhvr>
                                      <p:to>
                                        <a:schemeClr val="tx1"/>
                                      </p:to>
                                    </p:animClr>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p:cBhvr override="childStyle">
                                        <p:cTn id="34" dur="500" fill="hold"/>
                                        <p:tgtEl>
                                          <p:spTgt spid="427012">
                                            <p:txEl>
                                              <p:pRg st="5" end="5"/>
                                            </p:txEl>
                                          </p:spTgt>
                                        </p:tgtEl>
                                        <p:attrNameLst>
                                          <p:attrName>style.color</p:attrName>
                                        </p:attrNameLst>
                                      </p:cBhvr>
                                      <p:to>
                                        <a:schemeClr val="tx2"/>
                                      </p:to>
                                    </p:animClr>
                                  </p:childTnLst>
                                </p:cTn>
                              </p:par>
                              <p:par>
                                <p:cTn id="35" presetID="3" presetClass="emph" presetSubtype="2" fill="hold" nodeType="withEffect">
                                  <p:stCondLst>
                                    <p:cond delay="0"/>
                                  </p:stCondLst>
                                  <p:childTnLst>
                                    <p:animClr clrSpc="rgb">
                                      <p:cBhvr override="childStyle">
                                        <p:cTn id="36" dur="500" fill="hold"/>
                                        <p:tgtEl>
                                          <p:spTgt spid="427012">
                                            <p:txEl>
                                              <p:pRg st="4" end="4"/>
                                            </p:txEl>
                                          </p:spTgt>
                                        </p:tgtEl>
                                        <p:attrNameLst>
                                          <p:attrName>style.color</p:attrName>
                                        </p:attrNameLst>
                                      </p:cBhvr>
                                      <p:to>
                                        <a:schemeClr val="tx1"/>
                                      </p:to>
                                    </p:animClr>
                                  </p:childTnLst>
                                </p:cTn>
                              </p:par>
                            </p:childTnLst>
                          </p:cTn>
                        </p:par>
                      </p:childTnLst>
                    </p:cTn>
                  </p:par>
                  <p:par>
                    <p:cTn id="37" fill="hold">
                      <p:stCondLst>
                        <p:cond delay="indefinite"/>
                      </p:stCondLst>
                      <p:childTnLst>
                        <p:par>
                          <p:cTn id="38" fill="hold">
                            <p:stCondLst>
                              <p:cond delay="0"/>
                            </p:stCondLst>
                            <p:childTnLst>
                              <p:par>
                                <p:cTn id="39" presetID="3" presetClass="emph" presetSubtype="2" fill="hold" nodeType="clickEffect">
                                  <p:stCondLst>
                                    <p:cond delay="0"/>
                                  </p:stCondLst>
                                  <p:childTnLst>
                                    <p:animClr clrSpc="rgb">
                                      <p:cBhvr override="childStyle">
                                        <p:cTn id="40" dur="500" fill="hold"/>
                                        <p:tgtEl>
                                          <p:spTgt spid="427012">
                                            <p:txEl>
                                              <p:pRg st="6" end="6"/>
                                            </p:txEl>
                                          </p:spTgt>
                                        </p:tgtEl>
                                        <p:attrNameLst>
                                          <p:attrName>style.color</p:attrName>
                                        </p:attrNameLst>
                                      </p:cBhvr>
                                      <p:to>
                                        <a:schemeClr val="tx2"/>
                                      </p:to>
                                    </p:animClr>
                                  </p:childTnLst>
                                </p:cTn>
                              </p:par>
                              <p:par>
                                <p:cTn id="41" presetID="3" presetClass="emph" presetSubtype="2" fill="hold" nodeType="withEffect">
                                  <p:stCondLst>
                                    <p:cond delay="0"/>
                                  </p:stCondLst>
                                  <p:childTnLst>
                                    <p:animClr clrSpc="rgb">
                                      <p:cBhvr override="childStyle">
                                        <p:cTn id="42" dur="2000" fill="hold"/>
                                        <p:tgtEl>
                                          <p:spTgt spid="427012">
                                            <p:txEl>
                                              <p:pRg st="5" end="5"/>
                                            </p:txEl>
                                          </p:spTgt>
                                        </p:tgtEl>
                                        <p:attrNameLst>
                                          <p:attrName>style.color</p:attrName>
                                        </p:attrNameLst>
                                      </p:cBhvr>
                                      <p:to>
                                        <a:schemeClr val="tx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p:txBody>
          <a:bodyPr/>
          <a:lstStyle/>
          <a:p>
            <a:pPr>
              <a:defRPr/>
            </a:pPr>
            <a:fld id="{E0C0C4E7-731B-4238-8C8E-972308D2D35F}" type="slidenum">
              <a:rPr lang="en-US" smtClean="0"/>
              <a:pPr>
                <a:defRPr/>
              </a:pPr>
              <a:t>5</a:t>
            </a:fld>
            <a:endParaRPr lang="en-US" smtClean="0"/>
          </a:p>
        </p:txBody>
      </p:sp>
      <p:sp>
        <p:nvSpPr>
          <p:cNvPr id="427010" name="Rectangle 2"/>
          <p:cNvSpPr>
            <a:spLocks noGrp="1" noChangeArrowheads="1"/>
          </p:cNvSpPr>
          <p:nvPr>
            <p:ph type="title"/>
          </p:nvPr>
        </p:nvSpPr>
        <p:spPr>
          <a:xfrm>
            <a:off x="1566863" y="406400"/>
            <a:ext cx="6924675" cy="1143000"/>
          </a:xfrm>
          <a:effectLst>
            <a:outerShdw dist="35921" dir="2700000" algn="ctr" rotWithShape="0">
              <a:schemeClr val="bg2"/>
            </a:outerShdw>
          </a:effectLst>
        </p:spPr>
        <p:txBody>
          <a:bodyPr/>
          <a:lstStyle/>
          <a:p>
            <a:pPr algn="ctr" eaLnBrk="1" hangingPunct="1">
              <a:defRPr/>
            </a:pPr>
            <a:r>
              <a:rPr lang="en-US" b="1" kern="1200" dirty="0" smtClean="0">
                <a:effectLst>
                  <a:outerShdw blurRad="38100" dist="38100" dir="2700000" algn="tl">
                    <a:srgbClr val="000000">
                      <a:alpha val="43137"/>
                    </a:srgbClr>
                  </a:outerShdw>
                </a:effectLst>
                <a:ea typeface="+mn-ea"/>
                <a:cs typeface="+mn-cs"/>
              </a:rPr>
              <a:t>What is a Board (good) for?</a:t>
            </a:r>
            <a:endParaRPr lang="en-US" sz="3200" b="1" kern="1200" dirty="0">
              <a:effectLst>
                <a:outerShdw blurRad="38100" dist="38100" dir="2700000" algn="tl">
                  <a:srgbClr val="000000">
                    <a:alpha val="43137"/>
                  </a:srgbClr>
                </a:outerShdw>
              </a:effectLst>
              <a:ea typeface="+mn-ea"/>
              <a:cs typeface="+mn-cs"/>
            </a:endParaRPr>
          </a:p>
        </p:txBody>
      </p:sp>
      <p:pic>
        <p:nvPicPr>
          <p:cNvPr id="113666" name="Picture 2" descr="C:\Documents and Settings\malonerj\Local Settings\Temporary Internet Files\Content.IE5\7JAF347U\MCPE07015_0000[1].wmf"/>
          <p:cNvPicPr>
            <a:picLocks noGrp="1" noChangeAspect="1" noChangeArrowheads="1"/>
          </p:cNvPicPr>
          <p:nvPr>
            <p:ph idx="1"/>
          </p:nvPr>
        </p:nvPicPr>
        <p:blipFill>
          <a:blip r:embed="rId3" cstate="print"/>
          <a:srcRect/>
          <a:stretch>
            <a:fillRect/>
          </a:stretch>
        </p:blipFill>
        <p:spPr bwMode="auto">
          <a:xfrm>
            <a:off x="1447800" y="1600200"/>
            <a:ext cx="4365624" cy="4861830"/>
          </a:xfrm>
          <a:prstGeom prst="rect">
            <a:avLst/>
          </a:prstGeom>
          <a:noFill/>
        </p:spPr>
      </p:pic>
      <p:sp>
        <p:nvSpPr>
          <p:cNvPr id="5" name="Rectangle 4"/>
          <p:cNvSpPr/>
          <p:nvPr/>
        </p:nvSpPr>
        <p:spPr>
          <a:xfrm>
            <a:off x="3810000" y="5486400"/>
            <a:ext cx="4904228"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See Exercise 1</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iterate type="lt">
                                    <p:tmPct val="10000"/>
                                  </p:iterate>
                                  <p:childTnLst>
                                    <p:set>
                                      <p:cBhvr>
                                        <p:cTn id="6" dur="1" fill="hold">
                                          <p:stCondLst>
                                            <p:cond delay="0"/>
                                          </p:stCondLst>
                                        </p:cTn>
                                        <p:tgtEl>
                                          <p:spTgt spid="113666"/>
                                        </p:tgtEl>
                                        <p:attrNameLst>
                                          <p:attrName>style.visibility</p:attrName>
                                        </p:attrNameLst>
                                      </p:cBhvr>
                                      <p:to>
                                        <p:strVal val="visible"/>
                                      </p:to>
                                    </p:set>
                                    <p:animEffect transition="in" filter="fade">
                                      <p:cBhvr>
                                        <p:cTn id="7" dur="2000"/>
                                        <p:tgtEl>
                                          <p:spTgt spid="113666"/>
                                        </p:tgtEl>
                                      </p:cBhvr>
                                    </p:animEffect>
                                    <p:anim calcmode="lin" valueType="num">
                                      <p:cBhvr>
                                        <p:cTn id="8" dur="2000" fill="hold"/>
                                        <p:tgtEl>
                                          <p:spTgt spid="113666"/>
                                        </p:tgtEl>
                                        <p:attrNameLst>
                                          <p:attrName>ppt_w</p:attrName>
                                        </p:attrNameLst>
                                      </p:cBhvr>
                                      <p:tavLst>
                                        <p:tav tm="0" fmla="#ppt_w*sin(2.5*pi*$)">
                                          <p:val>
                                            <p:fltVal val="0"/>
                                          </p:val>
                                        </p:tav>
                                        <p:tav tm="100000">
                                          <p:val>
                                            <p:fltVal val="1"/>
                                          </p:val>
                                        </p:tav>
                                      </p:tavLst>
                                    </p:anim>
                                    <p:anim calcmode="lin" valueType="num">
                                      <p:cBhvr>
                                        <p:cTn id="9" dur="2000" fill="hold"/>
                                        <p:tgtEl>
                                          <p:spTgt spid="11366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p:txBody>
          <a:bodyPr/>
          <a:lstStyle/>
          <a:p>
            <a:pPr>
              <a:defRPr/>
            </a:pPr>
            <a:fld id="{E7685D01-41E1-4DA3-86CD-DC75F570CF85}" type="slidenum">
              <a:rPr lang="en-US" smtClean="0"/>
              <a:pPr>
                <a:defRPr/>
              </a:pPr>
              <a:t>6</a:t>
            </a:fld>
            <a:endParaRPr lang="en-US" smtClean="0"/>
          </a:p>
        </p:txBody>
      </p:sp>
      <p:sp>
        <p:nvSpPr>
          <p:cNvPr id="109570" name="Rectangle 2"/>
          <p:cNvSpPr>
            <a:spLocks noGrp="1" noChangeArrowheads="1"/>
          </p:cNvSpPr>
          <p:nvPr>
            <p:ph type="title"/>
          </p:nvPr>
        </p:nvSpPr>
        <p:spPr>
          <a:xfrm>
            <a:off x="990600" y="914400"/>
            <a:ext cx="7696200" cy="3581400"/>
          </a:xfrm>
          <a:effectLst>
            <a:outerShdw dist="35921" dir="2700000" algn="ctr" rotWithShape="0">
              <a:schemeClr val="bg2"/>
            </a:outerShdw>
          </a:effectLst>
        </p:spPr>
        <p:txBody>
          <a:bodyPr/>
          <a:lstStyle/>
          <a:p>
            <a:pPr eaLnBrk="1" hangingPunct="1">
              <a:defRPr/>
            </a:pPr>
            <a:r>
              <a:rPr lang="en-US" sz="3200" smtClean="0"/>
              <a:t>“Very competent individuals can come together to form a very incompetent board.”</a:t>
            </a:r>
            <a:br>
              <a:rPr lang="en-US" sz="3200" smtClean="0"/>
            </a:br>
            <a:r>
              <a:rPr lang="en-US" sz="3200" smtClean="0"/>
              <a:t/>
            </a:r>
            <a:br>
              <a:rPr lang="en-US" sz="3200" smtClean="0"/>
            </a:br>
            <a:r>
              <a:rPr lang="en-US" sz="3200" smtClean="0"/>
              <a:t>		John Carver</a:t>
            </a:r>
            <a:br>
              <a:rPr lang="en-US" sz="3200" smtClean="0"/>
            </a:br>
            <a:r>
              <a:rPr lang="en-US" sz="3200" smtClean="0"/>
              <a:t>		</a:t>
            </a:r>
            <a:r>
              <a:rPr lang="en-US" sz="3200" i="1" smtClean="0"/>
              <a:t>Boards that Make A Difference</a:t>
            </a:r>
          </a:p>
        </p:txBody>
      </p:sp>
      <p:sp>
        <p:nvSpPr>
          <p:cNvPr id="4" name="TextBox 3"/>
          <p:cNvSpPr txBox="1">
            <a:spLocks noChangeArrowheads="1"/>
          </p:cNvSpPr>
          <p:nvPr/>
        </p:nvSpPr>
        <p:spPr bwMode="auto">
          <a:xfrm>
            <a:off x="1371600" y="4876800"/>
            <a:ext cx="7239000" cy="769441"/>
          </a:xfrm>
          <a:prstGeom prst="rect">
            <a:avLst/>
          </a:prstGeom>
          <a:noFill/>
          <a:ln w="9525">
            <a:noFill/>
            <a:miter lim="800000"/>
            <a:headEnd/>
            <a:tailEnd/>
          </a:ln>
        </p:spPr>
        <p:txBody>
          <a:bodyPr wrap="square">
            <a:spAutoFit/>
          </a:bodyPr>
          <a:lstStyle/>
          <a:p>
            <a:pPr algn="ctr"/>
            <a:r>
              <a:rPr lang="en-US" sz="4400" dirty="0" smtClean="0">
                <a:latin typeface="Arial Black" pitchFamily="34" charset="0"/>
              </a:rPr>
              <a:t>If this is true…Why?</a:t>
            </a:r>
            <a:endParaRPr lang="en-US" sz="4400" dirty="0">
              <a:latin typeface="Arial Black" pitchFamily="34" charset="0"/>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Grp="1" noChangeArrowheads="1"/>
          </p:cNvSpPr>
          <p:nvPr>
            <p:ph type="sldNum" sz="quarter" idx="12"/>
          </p:nvPr>
        </p:nvSpPr>
        <p:spPr>
          <a:xfrm>
            <a:off x="7069138" y="6248400"/>
            <a:ext cx="1860550" cy="457200"/>
          </a:xfrm>
          <a:effectLst>
            <a:outerShdw dist="35921" dir="2700000" algn="ctr" rotWithShape="0">
              <a:schemeClr val="bg2"/>
            </a:outerShdw>
          </a:effectLst>
        </p:spPr>
        <p:txBody>
          <a:bodyPr/>
          <a:lstStyle/>
          <a:p>
            <a:pPr>
              <a:defRPr/>
            </a:pPr>
            <a:fld id="{062E0BC2-0B39-4E08-B2E7-F1581529250A}" type="slidenum">
              <a:rPr lang="en-US"/>
              <a:pPr>
                <a:defRPr/>
              </a:pPr>
              <a:t>7</a:t>
            </a:fld>
            <a:endParaRPr lang="en-US" dirty="0"/>
          </a:p>
        </p:txBody>
      </p:sp>
      <p:sp>
        <p:nvSpPr>
          <p:cNvPr id="162818" name="Rectangle 2"/>
          <p:cNvSpPr>
            <a:spLocks noGrp="1" noRot="1" noChangeArrowheads="1"/>
          </p:cNvSpPr>
          <p:nvPr>
            <p:ph type="title"/>
          </p:nvPr>
        </p:nvSpPr>
        <p:spPr>
          <a:xfrm>
            <a:off x="1555122" y="457200"/>
            <a:ext cx="6954837" cy="1143000"/>
          </a:xfrm>
        </p:spPr>
        <p:txBody>
          <a:bodyPr/>
          <a:lstStyle/>
          <a:p>
            <a:pPr algn="ctr" eaLnBrk="1" hangingPunct="1">
              <a:defRPr/>
            </a:pPr>
            <a:r>
              <a:rPr lang="en-US" b="1" dirty="0" smtClean="0"/>
              <a:t>Why</a:t>
            </a:r>
            <a:r>
              <a:rPr lang="en-US" b="1" kern="1200" dirty="0" smtClean="0"/>
              <a:t>?</a:t>
            </a:r>
            <a:endParaRPr lang="en-US" b="1" dirty="0" smtClean="0"/>
          </a:p>
        </p:txBody>
      </p:sp>
      <p:sp>
        <p:nvSpPr>
          <p:cNvPr id="162819" name="Rectangle 3"/>
          <p:cNvSpPr>
            <a:spLocks noGrp="1" noChangeArrowheads="1"/>
          </p:cNvSpPr>
          <p:nvPr>
            <p:ph type="body" sz="half" idx="1"/>
          </p:nvPr>
        </p:nvSpPr>
        <p:spPr>
          <a:xfrm>
            <a:off x="646113" y="1600200"/>
            <a:ext cx="4038600" cy="5257800"/>
          </a:xfrm>
        </p:spPr>
        <p:txBody>
          <a:bodyPr/>
          <a:lstStyle/>
          <a:p>
            <a:pPr algn="ctr" eaLnBrk="1" hangingPunct="1">
              <a:buFont typeface="Wingdings" pitchFamily="2" charset="2"/>
              <a:buNone/>
              <a:defRPr/>
            </a:pPr>
            <a:r>
              <a:rPr lang="en-US" u="sng" dirty="0" smtClean="0">
                <a:effectLst>
                  <a:outerShdw blurRad="38100" dist="38100" dir="2700000" algn="tl">
                    <a:srgbClr val="000000">
                      <a:alpha val="43137"/>
                    </a:srgbClr>
                  </a:outerShdw>
                </a:effectLst>
              </a:rPr>
              <a:t>Board</a:t>
            </a:r>
          </a:p>
          <a:p>
            <a:pPr eaLnBrk="1" hangingPunct="1">
              <a:defRPr/>
            </a:pPr>
            <a:r>
              <a:rPr lang="en-US" dirty="0" smtClean="0">
                <a:effectLst>
                  <a:outerShdw blurRad="38100" dist="38100" dir="2700000" algn="tl">
                    <a:srgbClr val="000000">
                      <a:alpha val="43137"/>
                    </a:srgbClr>
                  </a:outerShdw>
                </a:effectLst>
              </a:rPr>
              <a:t>Boards don’t understand </a:t>
            </a:r>
            <a:r>
              <a:rPr lang="en-US" dirty="0" smtClean="0">
                <a:solidFill>
                  <a:srgbClr val="FFFF00"/>
                </a:solidFill>
                <a:effectLst>
                  <a:outerShdw blurRad="38100" dist="38100" dir="2700000" algn="tl">
                    <a:srgbClr val="000000">
                      <a:alpha val="43137"/>
                    </a:srgbClr>
                  </a:outerShdw>
                </a:effectLst>
              </a:rPr>
              <a:t>governance</a:t>
            </a:r>
          </a:p>
          <a:p>
            <a:pPr lvl="1" eaLnBrk="1" hangingPunct="1">
              <a:defRPr/>
            </a:pPr>
            <a:r>
              <a:rPr lang="en-US" dirty="0" smtClean="0">
                <a:effectLst>
                  <a:outerShdw blurRad="38100" dist="38100" dir="2700000" algn="tl">
                    <a:srgbClr val="000000">
                      <a:alpha val="43137"/>
                    </a:srgbClr>
                  </a:outerShdw>
                </a:effectLst>
              </a:rPr>
              <a:t>Tendency:</a:t>
            </a:r>
            <a:br>
              <a:rPr lang="en-US" dirty="0" smtClean="0">
                <a:effectLst>
                  <a:outerShdw blurRad="38100" dist="38100" dir="2700000" algn="tl">
                    <a:srgbClr val="000000">
                      <a:alpha val="43137"/>
                    </a:srgbClr>
                  </a:outerShdw>
                </a:effectLst>
              </a:rPr>
            </a:br>
            <a:r>
              <a:rPr lang="en-US" i="1" dirty="0" smtClean="0">
                <a:solidFill>
                  <a:srgbClr val="FFFF00"/>
                </a:solidFill>
                <a:effectLst>
                  <a:outerShdw blurRad="38100" dist="38100" dir="2700000" algn="tl">
                    <a:srgbClr val="000000">
                      <a:alpha val="43137"/>
                    </a:srgbClr>
                  </a:outerShdw>
                </a:effectLst>
              </a:rPr>
              <a:t>manage</a:t>
            </a:r>
            <a:r>
              <a:rPr lang="en-US" dirty="0" smtClean="0">
                <a:effectLst>
                  <a:outerShdw blurRad="38100" dist="38100" dir="2700000" algn="tl">
                    <a:srgbClr val="000000">
                      <a:alpha val="43137"/>
                    </a:srgbClr>
                  </a:outerShdw>
                </a:effectLst>
              </a:rPr>
              <a:t> the CEO</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(Micro-management)</a:t>
            </a:r>
          </a:p>
          <a:p>
            <a:pPr eaLnBrk="1" hangingPunct="1">
              <a:defRPr/>
            </a:pPr>
            <a:r>
              <a:rPr lang="en-US" dirty="0" smtClean="0">
                <a:effectLst>
                  <a:outerShdw blurRad="38100" dist="38100" dir="2700000" algn="tl">
                    <a:srgbClr val="000000">
                      <a:alpha val="43137"/>
                    </a:srgbClr>
                  </a:outerShdw>
                </a:effectLst>
              </a:rPr>
              <a:t>Board idea of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‘board training’</a:t>
            </a:r>
          </a:p>
          <a:p>
            <a:pPr lvl="1" eaLnBrk="1" hangingPunct="1">
              <a:defRPr/>
            </a:pPr>
            <a:r>
              <a:rPr lang="en-US" dirty="0" smtClean="0">
                <a:effectLst>
                  <a:outerShdw blurRad="38100" dist="38100" dir="2700000" algn="tl">
                    <a:srgbClr val="000000">
                      <a:alpha val="43137"/>
                    </a:srgbClr>
                  </a:outerShdw>
                </a:effectLst>
              </a:rPr>
              <a:t>Learning </a:t>
            </a:r>
            <a:r>
              <a:rPr lang="en-US" i="1" dirty="0" smtClean="0">
                <a:solidFill>
                  <a:srgbClr val="FFFF00"/>
                </a:solidFill>
                <a:effectLst>
                  <a:outerShdw blurRad="38100" dist="38100" dir="2700000" algn="tl">
                    <a:srgbClr val="000000">
                      <a:alpha val="43137"/>
                    </a:srgbClr>
                  </a:outerShdw>
                </a:effectLst>
              </a:rPr>
              <a:t>CEO/staff</a:t>
            </a:r>
            <a:r>
              <a:rPr lang="en-US" dirty="0" smtClean="0">
                <a:effectLst>
                  <a:outerShdw blurRad="38100" dist="38100" dir="2700000" algn="tl">
                    <a:srgbClr val="000000">
                      <a:alpha val="43137"/>
                    </a:srgbClr>
                  </a:outerShdw>
                </a:effectLst>
              </a:rPr>
              <a:t> work</a:t>
            </a:r>
          </a:p>
          <a:p>
            <a:pPr lvl="1" eaLnBrk="1" hangingPunct="1">
              <a:defRPr/>
            </a:pPr>
            <a:r>
              <a:rPr lang="en-US" dirty="0" smtClean="0">
                <a:effectLst>
                  <a:outerShdw blurRad="38100" dist="38100" dir="2700000" algn="tl">
                    <a:srgbClr val="000000">
                      <a:alpha val="43137"/>
                    </a:srgbClr>
                  </a:outerShdw>
                </a:effectLst>
              </a:rPr>
              <a:t>Not enough time spent on </a:t>
            </a:r>
            <a:r>
              <a:rPr lang="en-US" i="1" dirty="0" smtClean="0">
                <a:solidFill>
                  <a:srgbClr val="FFFF00"/>
                </a:solidFill>
                <a:effectLst>
                  <a:outerShdw blurRad="38100" dist="38100" dir="2700000" algn="tl">
                    <a:srgbClr val="000000">
                      <a:alpha val="43137"/>
                    </a:srgbClr>
                  </a:outerShdw>
                </a:effectLst>
              </a:rPr>
              <a:t>board</a:t>
            </a:r>
            <a:r>
              <a:rPr lang="en-US" dirty="0" smtClean="0">
                <a:effectLst>
                  <a:outerShdw blurRad="38100" dist="38100" dir="2700000" algn="tl">
                    <a:srgbClr val="000000">
                      <a:alpha val="43137"/>
                    </a:srgbClr>
                  </a:outerShdw>
                </a:effectLst>
              </a:rPr>
              <a:t> work</a:t>
            </a:r>
          </a:p>
        </p:txBody>
      </p:sp>
      <p:sp>
        <p:nvSpPr>
          <p:cNvPr id="162820" name="Rectangle 4"/>
          <p:cNvSpPr>
            <a:spLocks noGrp="1" noChangeArrowheads="1"/>
          </p:cNvSpPr>
          <p:nvPr>
            <p:ph type="body" sz="half" idx="2"/>
          </p:nvPr>
        </p:nvSpPr>
        <p:spPr>
          <a:xfrm>
            <a:off x="4837113" y="1600200"/>
            <a:ext cx="4279900" cy="4437063"/>
          </a:xfrm>
        </p:spPr>
        <p:txBody>
          <a:bodyPr/>
          <a:lstStyle/>
          <a:p>
            <a:pPr algn="ctr" eaLnBrk="1" hangingPunct="1">
              <a:buFont typeface="Wingdings" pitchFamily="2" charset="2"/>
              <a:buNone/>
              <a:defRPr/>
            </a:pPr>
            <a:r>
              <a:rPr lang="en-US" u="sng" dirty="0" smtClean="0">
                <a:effectLst>
                  <a:outerShdw blurRad="38100" dist="38100" dir="2700000" algn="tl">
                    <a:srgbClr val="000000">
                      <a:alpha val="43137"/>
                    </a:srgbClr>
                  </a:outerShdw>
                </a:effectLst>
              </a:rPr>
              <a:t>CEO</a:t>
            </a:r>
          </a:p>
          <a:p>
            <a:pPr eaLnBrk="1" hangingPunct="1">
              <a:defRPr/>
            </a:pPr>
            <a:r>
              <a:rPr lang="en-US" dirty="0" smtClean="0">
                <a:effectLst>
                  <a:outerShdw blurRad="38100" dist="38100" dir="2700000" algn="tl">
                    <a:srgbClr val="000000">
                      <a:alpha val="43137"/>
                    </a:srgbClr>
                  </a:outerShdw>
                </a:effectLst>
              </a:rPr>
              <a:t>Neither do CEOs</a:t>
            </a:r>
            <a:br>
              <a:rPr lang="en-US" dirty="0" smtClean="0">
                <a:effectLst>
                  <a:outerShdw blurRad="38100" dist="38100" dir="2700000" algn="tl">
                    <a:srgbClr val="000000">
                      <a:alpha val="43137"/>
                    </a:srgbClr>
                  </a:outerShdw>
                </a:effectLst>
              </a:rPr>
            </a:br>
            <a:endParaRPr lang="en-US" dirty="0" smtClean="0">
              <a:effectLst>
                <a:outerShdw blurRad="38100" dist="38100" dir="2700000" algn="tl">
                  <a:srgbClr val="000000">
                    <a:alpha val="43137"/>
                  </a:srgbClr>
                </a:outerShdw>
              </a:effectLst>
            </a:endParaRPr>
          </a:p>
          <a:p>
            <a:pPr lvl="1" eaLnBrk="1" hangingPunct="1">
              <a:defRPr/>
            </a:pPr>
            <a:r>
              <a:rPr lang="en-US" dirty="0" smtClean="0">
                <a:effectLst>
                  <a:outerShdw blurRad="38100" dist="38100" dir="2700000" algn="tl">
                    <a:srgbClr val="000000">
                      <a:alpha val="43137"/>
                    </a:srgbClr>
                  </a:outerShdw>
                </a:effectLst>
              </a:rPr>
              <a:t>Tendency: </a:t>
            </a:r>
            <a:br>
              <a:rPr lang="en-US" dirty="0" smtClean="0">
                <a:effectLst>
                  <a:outerShdw blurRad="38100" dist="38100" dir="2700000" algn="tl">
                    <a:srgbClr val="000000">
                      <a:alpha val="43137"/>
                    </a:srgbClr>
                  </a:outerShdw>
                </a:effectLst>
              </a:rPr>
            </a:br>
            <a:r>
              <a:rPr lang="en-US" i="1" dirty="0" smtClean="0">
                <a:solidFill>
                  <a:srgbClr val="FFFF00"/>
                </a:solidFill>
                <a:effectLst>
                  <a:outerShdw blurRad="38100" dist="38100" dir="2700000" algn="tl">
                    <a:srgbClr val="000000">
                      <a:alpha val="43137"/>
                    </a:srgbClr>
                  </a:outerShdw>
                </a:effectLst>
              </a:rPr>
              <a:t>manage</a:t>
            </a:r>
            <a:r>
              <a:rPr lang="en-US" dirty="0" smtClean="0">
                <a:effectLst>
                  <a:outerShdw blurRad="38100" dist="38100" dir="2700000" algn="tl">
                    <a:srgbClr val="000000">
                      <a:alpha val="43137"/>
                    </a:srgbClr>
                  </a:outerShdw>
                </a:effectLst>
              </a:rPr>
              <a:t> the board</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(Rubber-stamp)</a:t>
            </a:r>
          </a:p>
          <a:p>
            <a:pPr eaLnBrk="1" hangingPunct="1">
              <a:defRPr/>
            </a:pPr>
            <a:r>
              <a:rPr lang="en-US" dirty="0" smtClean="0">
                <a:effectLst>
                  <a:outerShdw blurRad="38100" dist="38100" dir="2700000" algn="tl">
                    <a:srgbClr val="000000">
                      <a:alpha val="43137"/>
                    </a:srgbClr>
                  </a:outerShdw>
                </a:effectLst>
              </a:rPr>
              <a:t>CEO idea of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‘board training’</a:t>
            </a:r>
          </a:p>
          <a:p>
            <a:pPr lvl="1" eaLnBrk="1" hangingPunct="1">
              <a:defRPr/>
            </a:pPr>
            <a:r>
              <a:rPr lang="en-US" dirty="0" smtClean="0">
                <a:effectLst>
                  <a:outerShdw blurRad="38100" dist="38100" dir="2700000" algn="tl">
                    <a:srgbClr val="000000">
                      <a:alpha val="43137"/>
                    </a:srgbClr>
                  </a:outerShdw>
                </a:effectLst>
              </a:rPr>
              <a:t>Telling about </a:t>
            </a:r>
            <a:r>
              <a:rPr lang="en-US" i="1" dirty="0" smtClean="0">
                <a:solidFill>
                  <a:srgbClr val="FFFF00"/>
                </a:solidFill>
                <a:effectLst>
                  <a:outerShdw blurRad="38100" dist="38100" dir="2700000" algn="tl">
                    <a:srgbClr val="000000">
                      <a:alpha val="43137"/>
                    </a:srgbClr>
                  </a:outerShdw>
                </a:effectLst>
              </a:rPr>
              <a:t>CEO/staff</a:t>
            </a:r>
            <a:r>
              <a:rPr lang="en-US" dirty="0" smtClean="0">
                <a:effectLst>
                  <a:outerShdw blurRad="38100" dist="38100" dir="2700000" algn="tl">
                    <a:srgbClr val="000000">
                      <a:alpha val="43137"/>
                    </a:srgbClr>
                  </a:outerShdw>
                </a:effectLst>
              </a:rPr>
              <a:t> work</a:t>
            </a:r>
          </a:p>
          <a:p>
            <a:pPr lvl="1" eaLnBrk="1" hangingPunct="1">
              <a:defRPr/>
            </a:pPr>
            <a:r>
              <a:rPr lang="en-US" dirty="0" smtClean="0">
                <a:effectLst>
                  <a:outerShdw blurRad="38100" dist="38100" dir="2700000" algn="tl">
                    <a:srgbClr val="000000">
                      <a:alpha val="43137"/>
                    </a:srgbClr>
                  </a:outerShdw>
                </a:effectLst>
              </a:rPr>
              <a:t>Not enough time spent on </a:t>
            </a:r>
            <a:r>
              <a:rPr lang="en-US" i="1" dirty="0" smtClean="0">
                <a:solidFill>
                  <a:srgbClr val="FFFF00"/>
                </a:solidFill>
                <a:effectLst>
                  <a:outerShdw blurRad="38100" dist="38100" dir="2700000" algn="tl">
                    <a:srgbClr val="000000">
                      <a:alpha val="43137"/>
                    </a:srgbClr>
                  </a:outerShdw>
                </a:effectLst>
              </a:rPr>
              <a:t>board</a:t>
            </a:r>
            <a:r>
              <a:rPr lang="en-US" dirty="0" smtClean="0">
                <a:effectLst>
                  <a:outerShdw blurRad="38100" dist="38100" dir="2700000" algn="tl">
                    <a:srgbClr val="000000">
                      <a:alpha val="43137"/>
                    </a:srgbClr>
                  </a:outerShdw>
                </a:effectLst>
              </a:rPr>
              <a:t> work</a:t>
            </a:r>
          </a:p>
        </p:txBody>
      </p:sp>
      <p:sp>
        <p:nvSpPr>
          <p:cNvPr id="162821" name="Line 5"/>
          <p:cNvSpPr>
            <a:spLocks noChangeShapeType="1"/>
          </p:cNvSpPr>
          <p:nvPr/>
        </p:nvSpPr>
        <p:spPr bwMode="auto">
          <a:xfrm>
            <a:off x="3314700" y="1866900"/>
            <a:ext cx="2921000" cy="0"/>
          </a:xfrm>
          <a:prstGeom prst="line">
            <a:avLst/>
          </a:prstGeom>
          <a:noFill/>
          <a:ln w="57150">
            <a:solidFill>
              <a:srgbClr val="FFFF00"/>
            </a:solidFill>
            <a:round/>
            <a:headEnd/>
            <a:tailEnd type="triangle" w="med" len="med"/>
          </a:ln>
        </p:spPr>
        <p:txBody>
          <a:bodyPr/>
          <a:lstStyle/>
          <a:p>
            <a:endParaRPr lang="en-US"/>
          </a:p>
        </p:txBody>
      </p:sp>
      <p:sp>
        <p:nvSpPr>
          <p:cNvPr id="162822" name="Line 6"/>
          <p:cNvSpPr>
            <a:spLocks noChangeShapeType="1"/>
          </p:cNvSpPr>
          <p:nvPr/>
        </p:nvSpPr>
        <p:spPr bwMode="auto">
          <a:xfrm>
            <a:off x="3376613" y="1866900"/>
            <a:ext cx="2921000" cy="0"/>
          </a:xfrm>
          <a:prstGeom prst="line">
            <a:avLst/>
          </a:prstGeom>
          <a:noFill/>
          <a:ln w="57150">
            <a:solidFill>
              <a:srgbClr val="FFFF00"/>
            </a:solidFill>
            <a:round/>
            <a:headEnd type="triangle" w="med" len="me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8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2819">
                                            <p:txEl>
                                              <p:pRg st="2" end="2"/>
                                            </p:txEl>
                                          </p:spTgt>
                                        </p:tgtEl>
                                        <p:attrNameLst>
                                          <p:attrName>style.visibility</p:attrName>
                                        </p:attrNameLst>
                                      </p:cBhvr>
                                      <p:to>
                                        <p:strVal val="visible"/>
                                      </p:to>
                                    </p:set>
                                  </p:childTnLst>
                                </p:cTn>
                              </p:par>
                              <p:par>
                                <p:cTn id="9" presetID="22" presetClass="entr" presetSubtype="8" fill="hold" grpId="0" nodeType="withEffect">
                                  <p:stCondLst>
                                    <p:cond delay="0"/>
                                  </p:stCondLst>
                                  <p:childTnLst>
                                    <p:set>
                                      <p:cBhvr>
                                        <p:cTn id="10" dur="1" fill="hold">
                                          <p:stCondLst>
                                            <p:cond delay="0"/>
                                          </p:stCondLst>
                                        </p:cTn>
                                        <p:tgtEl>
                                          <p:spTgt spid="162821"/>
                                        </p:tgtEl>
                                        <p:attrNameLst>
                                          <p:attrName>style.visibility</p:attrName>
                                        </p:attrNameLst>
                                      </p:cBhvr>
                                      <p:to>
                                        <p:strVal val="visible"/>
                                      </p:to>
                                    </p:set>
                                    <p:animEffect transition="in" filter="wipe(left)">
                                      <p:cBhvr>
                                        <p:cTn id="11" dur="1000"/>
                                        <p:tgtEl>
                                          <p:spTgt spid="16282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62820">
                                            <p:txEl>
                                              <p:pRg st="1" end="1"/>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62820">
                                            <p:txEl>
                                              <p:pRg st="2" end="2"/>
                                            </p:txEl>
                                          </p:spTgt>
                                        </p:tgtEl>
                                        <p:attrNameLst>
                                          <p:attrName>style.visibility</p:attrName>
                                        </p:attrNameLst>
                                      </p:cBhvr>
                                      <p:to>
                                        <p:strVal val="visible"/>
                                      </p:to>
                                    </p:set>
                                  </p:childTnLst>
                                </p:cTn>
                              </p:par>
                              <p:par>
                                <p:cTn id="18" presetID="1" presetClass="exit" presetSubtype="0" fill="hold" grpId="1" nodeType="withEffect">
                                  <p:stCondLst>
                                    <p:cond delay="0"/>
                                  </p:stCondLst>
                                  <p:childTnLst>
                                    <p:set>
                                      <p:cBhvr>
                                        <p:cTn id="19" dur="1" fill="hold">
                                          <p:stCondLst>
                                            <p:cond delay="0"/>
                                          </p:stCondLst>
                                        </p:cTn>
                                        <p:tgtEl>
                                          <p:spTgt spid="162821"/>
                                        </p:tgtEl>
                                        <p:attrNameLst>
                                          <p:attrName>style.visibility</p:attrName>
                                        </p:attrNameLst>
                                      </p:cBhvr>
                                      <p:to>
                                        <p:strVal val="hidden"/>
                                      </p:to>
                                    </p:set>
                                  </p:childTnLst>
                                </p:cTn>
                              </p:par>
                              <p:par>
                                <p:cTn id="20" presetID="22" presetClass="entr" presetSubtype="2" fill="hold" grpId="0" nodeType="withEffect">
                                  <p:stCondLst>
                                    <p:cond delay="0"/>
                                  </p:stCondLst>
                                  <p:childTnLst>
                                    <p:set>
                                      <p:cBhvr>
                                        <p:cTn id="21" dur="1" fill="hold">
                                          <p:stCondLst>
                                            <p:cond delay="0"/>
                                          </p:stCondLst>
                                        </p:cTn>
                                        <p:tgtEl>
                                          <p:spTgt spid="162822"/>
                                        </p:tgtEl>
                                        <p:attrNameLst>
                                          <p:attrName>style.visibility</p:attrName>
                                        </p:attrNameLst>
                                      </p:cBhvr>
                                      <p:to>
                                        <p:strVal val="visible"/>
                                      </p:to>
                                    </p:set>
                                    <p:animEffect transition="in" filter="wipe(right)">
                                      <p:cBhvr>
                                        <p:cTn id="22" dur="1000"/>
                                        <p:tgtEl>
                                          <p:spTgt spid="16282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2819">
                                            <p:txEl>
                                              <p:pRg st="3" end="3"/>
                                            </p:txEl>
                                          </p:spTgt>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6282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62819">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2819">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2820">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2820">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28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1" grpId="0" animBg="1"/>
      <p:bldP spid="162821" grpId="1" animBg="1"/>
      <p:bldP spid="162822" grpId="0" animBg="1"/>
      <p:bldP spid="16282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1143000" y="457200"/>
            <a:ext cx="7772400" cy="1143000"/>
          </a:xfrm>
        </p:spPr>
        <p:txBody>
          <a:bodyPr/>
          <a:lstStyle/>
          <a:p>
            <a:pPr algn="ctr" eaLnBrk="1" hangingPunct="1"/>
            <a:r>
              <a:rPr lang="en-US" b="1" dirty="0" smtClean="0"/>
              <a:t>Why?</a:t>
            </a:r>
          </a:p>
        </p:txBody>
      </p:sp>
      <p:sp>
        <p:nvSpPr>
          <p:cNvPr id="14" name="Content Placeholder 13"/>
          <p:cNvSpPr>
            <a:spLocks noGrp="1"/>
          </p:cNvSpPr>
          <p:nvPr>
            <p:ph sz="half" idx="1"/>
          </p:nvPr>
        </p:nvSpPr>
        <p:spPr>
          <a:xfrm>
            <a:off x="1169988" y="2895600"/>
            <a:ext cx="3810000" cy="3165475"/>
          </a:xfrm>
        </p:spPr>
        <p:txBody>
          <a:bodyPr/>
          <a:lstStyle/>
          <a:p>
            <a:pPr>
              <a:buNone/>
              <a:defRPr/>
            </a:pPr>
            <a:r>
              <a:rPr lang="en-US" dirty="0" smtClean="0">
                <a:solidFill>
                  <a:srgbClr val="FFFF00"/>
                </a:solidFill>
              </a:rPr>
              <a:t>Everything</a:t>
            </a:r>
            <a:endParaRPr lang="en-US" b="1" dirty="0">
              <a:solidFill>
                <a:srgbClr val="FFFF00"/>
              </a:solidFill>
            </a:endParaRPr>
          </a:p>
        </p:txBody>
      </p:sp>
      <p:sp>
        <p:nvSpPr>
          <p:cNvPr id="15" name="Content Placeholder 14"/>
          <p:cNvSpPr>
            <a:spLocks noGrp="1"/>
          </p:cNvSpPr>
          <p:nvPr>
            <p:ph sz="half" idx="2"/>
          </p:nvPr>
        </p:nvSpPr>
        <p:spPr>
          <a:xfrm>
            <a:off x="5132388" y="2895600"/>
            <a:ext cx="3810000" cy="3089275"/>
          </a:xfrm>
        </p:spPr>
        <p:txBody>
          <a:bodyPr/>
          <a:lstStyle/>
          <a:p>
            <a:pPr algn="r">
              <a:buNone/>
              <a:defRPr/>
            </a:pPr>
            <a:r>
              <a:rPr lang="en-US" dirty="0" smtClean="0">
                <a:solidFill>
                  <a:srgbClr val="FFFF00"/>
                </a:solidFill>
              </a:rPr>
              <a:t>	Nothing</a:t>
            </a:r>
            <a:endParaRPr lang="en-US" dirty="0">
              <a:solidFill>
                <a:srgbClr val="FFFF00"/>
              </a:solidFill>
            </a:endParaRPr>
          </a:p>
        </p:txBody>
      </p:sp>
      <p:sp>
        <p:nvSpPr>
          <p:cNvPr id="16" name="Rectangle 3"/>
          <p:cNvSpPr>
            <a:spLocks noGrp="1" noChangeArrowheads="1"/>
          </p:cNvSpPr>
          <p:nvPr>
            <p:ph type="sldNum" sz="quarter" idx="12"/>
          </p:nvPr>
        </p:nvSpPr>
        <p:spPr>
          <a:effectLst>
            <a:outerShdw dist="35921" dir="2700000" algn="ctr" rotWithShape="0">
              <a:schemeClr val="bg2"/>
            </a:outerShdw>
          </a:effectLst>
        </p:spPr>
        <p:txBody>
          <a:bodyPr/>
          <a:lstStyle/>
          <a:p>
            <a:pPr>
              <a:defRPr/>
            </a:pPr>
            <a:fld id="{335B5B21-B1AD-45AF-8035-7DEB3D55E3BD}" type="slidenum">
              <a:rPr lang="en-US"/>
              <a:pPr>
                <a:defRPr/>
              </a:pPr>
              <a:t>8</a:t>
            </a:fld>
            <a:endParaRPr lang="en-US" dirty="0"/>
          </a:p>
        </p:txBody>
      </p:sp>
      <p:grpSp>
        <p:nvGrpSpPr>
          <p:cNvPr id="2" name="Group 29"/>
          <p:cNvGrpSpPr>
            <a:grpSpLocks/>
          </p:cNvGrpSpPr>
          <p:nvPr/>
        </p:nvGrpSpPr>
        <p:grpSpPr bwMode="auto">
          <a:xfrm>
            <a:off x="5029200" y="3698875"/>
            <a:ext cx="3937000" cy="2701925"/>
            <a:chOff x="444" y="2497"/>
            <a:chExt cx="2480" cy="1702"/>
          </a:xfrm>
        </p:grpSpPr>
        <p:grpSp>
          <p:nvGrpSpPr>
            <p:cNvPr id="11273" name="Group 17"/>
            <p:cNvGrpSpPr>
              <a:grpSpLocks/>
            </p:cNvGrpSpPr>
            <p:nvPr/>
          </p:nvGrpSpPr>
          <p:grpSpPr bwMode="auto">
            <a:xfrm>
              <a:off x="444" y="2497"/>
              <a:ext cx="2480" cy="1702"/>
              <a:chOff x="1116" y="857"/>
              <a:chExt cx="3336" cy="2560"/>
            </a:xfrm>
          </p:grpSpPr>
          <p:sp>
            <p:nvSpPr>
              <p:cNvPr id="11278" name="AutoShape 16"/>
              <p:cNvSpPr>
                <a:spLocks noChangeArrowheads="1"/>
              </p:cNvSpPr>
              <p:nvPr/>
            </p:nvSpPr>
            <p:spPr bwMode="auto">
              <a:xfrm>
                <a:off x="1116" y="857"/>
                <a:ext cx="3336" cy="2560"/>
              </a:xfrm>
              <a:prstGeom prst="roundRect">
                <a:avLst>
                  <a:gd name="adj" fmla="val 16667"/>
                </a:avLst>
              </a:prstGeom>
              <a:solidFill>
                <a:srgbClr val="99CCFF"/>
              </a:solidFill>
              <a:ln w="9525">
                <a:solidFill>
                  <a:schemeClr val="tx1"/>
                </a:solidFill>
                <a:round/>
                <a:headEnd/>
                <a:tailEnd/>
              </a:ln>
            </p:spPr>
            <p:txBody>
              <a:bodyPr wrap="none" anchor="ctr"/>
              <a:lstStyle/>
              <a:p>
                <a:pPr algn="ctr"/>
                <a:endParaRPr lang="en-US"/>
              </a:p>
            </p:txBody>
          </p:sp>
          <p:pic>
            <p:nvPicPr>
              <p:cNvPr id="11279" name="Picture 14" descr="MCj00787340000[1]"/>
              <p:cNvPicPr>
                <a:picLocks noChangeAspect="1" noChangeArrowheads="1"/>
              </p:cNvPicPr>
              <p:nvPr/>
            </p:nvPicPr>
            <p:blipFill>
              <a:blip r:embed="rId3" cstate="print"/>
              <a:srcRect/>
              <a:stretch>
                <a:fillRect/>
              </a:stretch>
            </p:blipFill>
            <p:spPr bwMode="auto">
              <a:xfrm>
                <a:off x="1274" y="1054"/>
                <a:ext cx="2988" cy="2276"/>
              </a:xfrm>
              <a:prstGeom prst="rect">
                <a:avLst/>
              </a:prstGeom>
              <a:solidFill>
                <a:srgbClr val="99CCFF"/>
              </a:solidFill>
              <a:ln w="9525">
                <a:noFill/>
                <a:miter lim="800000"/>
                <a:headEnd/>
                <a:tailEnd/>
              </a:ln>
            </p:spPr>
          </p:pic>
        </p:grpSp>
        <p:sp>
          <p:nvSpPr>
            <p:cNvPr id="11274" name="Text Box 18"/>
            <p:cNvSpPr txBox="1">
              <a:spLocks noChangeArrowheads="1"/>
            </p:cNvSpPr>
            <p:nvPr/>
          </p:nvSpPr>
          <p:spPr bwMode="auto">
            <a:xfrm>
              <a:off x="1876" y="3635"/>
              <a:ext cx="425" cy="192"/>
            </a:xfrm>
            <a:prstGeom prst="rect">
              <a:avLst/>
            </a:prstGeom>
            <a:noFill/>
            <a:ln w="9525">
              <a:noFill/>
              <a:miter lim="800000"/>
              <a:headEnd/>
              <a:tailEnd/>
            </a:ln>
          </p:spPr>
          <p:txBody>
            <a:bodyPr>
              <a:spAutoFit/>
            </a:bodyPr>
            <a:lstStyle/>
            <a:p>
              <a:pPr algn="ctr">
                <a:spcBef>
                  <a:spcPct val="50000"/>
                </a:spcBef>
              </a:pPr>
              <a:r>
                <a:rPr lang="en-US" sz="1400" b="1" dirty="0" smtClean="0"/>
                <a:t>Supt</a:t>
              </a:r>
              <a:endParaRPr lang="en-US" sz="1400" b="1" dirty="0"/>
            </a:p>
          </p:txBody>
        </p:sp>
        <p:sp>
          <p:nvSpPr>
            <p:cNvPr id="11275" name="AutoShape 20"/>
            <p:cNvSpPr>
              <a:spLocks noChangeArrowheads="1"/>
            </p:cNvSpPr>
            <p:nvPr/>
          </p:nvSpPr>
          <p:spPr bwMode="auto">
            <a:xfrm>
              <a:off x="1316" y="2569"/>
              <a:ext cx="1062" cy="378"/>
            </a:xfrm>
            <a:prstGeom prst="wedgeRoundRectCallout">
              <a:avLst>
                <a:gd name="adj1" fmla="val -61301"/>
                <a:gd name="adj2" fmla="val 14287"/>
                <a:gd name="adj3" fmla="val 16667"/>
              </a:avLst>
            </a:prstGeom>
            <a:solidFill>
              <a:schemeClr val="tx1"/>
            </a:solidFill>
            <a:ln w="38100">
              <a:solidFill>
                <a:schemeClr val="bg2"/>
              </a:solidFill>
              <a:miter lim="800000"/>
              <a:headEnd/>
              <a:tailEnd/>
            </a:ln>
          </p:spPr>
          <p:txBody>
            <a:bodyPr/>
            <a:lstStyle/>
            <a:p>
              <a:pPr algn="ctr"/>
              <a:r>
                <a:rPr lang="en-US" sz="1400" b="1" dirty="0">
                  <a:solidFill>
                    <a:schemeClr val="bg2"/>
                  </a:solidFill>
                  <a:latin typeface="Arial" pitchFamily="34" charset="0"/>
                  <a:cs typeface="Arial" pitchFamily="34" charset="0"/>
                </a:rPr>
                <a:t>That’s your responsibility!</a:t>
              </a:r>
            </a:p>
          </p:txBody>
        </p:sp>
        <p:sp>
          <p:nvSpPr>
            <p:cNvPr id="11276" name="AutoShape 21"/>
            <p:cNvSpPr>
              <a:spLocks noChangeArrowheads="1"/>
            </p:cNvSpPr>
            <p:nvPr/>
          </p:nvSpPr>
          <p:spPr bwMode="auto">
            <a:xfrm>
              <a:off x="1636" y="3146"/>
              <a:ext cx="954" cy="396"/>
            </a:xfrm>
            <a:prstGeom prst="cloudCallout">
              <a:avLst>
                <a:gd name="adj1" fmla="val -43713"/>
                <a:gd name="adj2" fmla="val 66162"/>
              </a:avLst>
            </a:prstGeom>
            <a:solidFill>
              <a:schemeClr val="tx1"/>
            </a:solidFill>
            <a:ln w="38100">
              <a:solidFill>
                <a:schemeClr val="bg2"/>
              </a:solidFill>
              <a:round/>
              <a:headEnd/>
              <a:tailEnd/>
            </a:ln>
          </p:spPr>
          <p:txBody>
            <a:bodyPr anchor="ctr" anchorCtr="1"/>
            <a:lstStyle/>
            <a:p>
              <a:pPr algn="ctr"/>
              <a:r>
                <a:rPr lang="en-US" sz="1400" b="1" u="sng" dirty="0">
                  <a:solidFill>
                    <a:schemeClr val="bg2"/>
                  </a:solidFill>
                  <a:latin typeface="Arial" pitchFamily="34" charset="0"/>
                  <a:cs typeface="Arial" pitchFamily="34" charset="0"/>
                </a:rPr>
                <a:t>Now</a:t>
              </a:r>
              <a:r>
                <a:rPr lang="en-US" sz="1400" b="1" dirty="0">
                  <a:solidFill>
                    <a:schemeClr val="bg2"/>
                  </a:solidFill>
                  <a:latin typeface="Arial" pitchFamily="34" charset="0"/>
                  <a:cs typeface="Arial" pitchFamily="34" charset="0"/>
                </a:rPr>
                <a:t> you</a:t>
              </a:r>
              <a:br>
                <a:rPr lang="en-US" sz="1400" b="1" dirty="0">
                  <a:solidFill>
                    <a:schemeClr val="bg2"/>
                  </a:solidFill>
                  <a:latin typeface="Arial" pitchFamily="34" charset="0"/>
                  <a:cs typeface="Arial" pitchFamily="34" charset="0"/>
                </a:rPr>
              </a:br>
              <a:r>
                <a:rPr lang="en-US" sz="1400" b="1" dirty="0">
                  <a:solidFill>
                    <a:schemeClr val="bg2"/>
                  </a:solidFill>
                  <a:latin typeface="Arial" pitchFamily="34" charset="0"/>
                  <a:cs typeface="Arial" pitchFamily="34" charset="0"/>
                </a:rPr>
                <a:t>tell me</a:t>
              </a:r>
            </a:p>
          </p:txBody>
        </p:sp>
        <p:sp>
          <p:nvSpPr>
            <p:cNvPr id="11277" name="Text Box 22"/>
            <p:cNvSpPr txBox="1">
              <a:spLocks noChangeArrowheads="1"/>
            </p:cNvSpPr>
            <p:nvPr/>
          </p:nvSpPr>
          <p:spPr bwMode="auto">
            <a:xfrm>
              <a:off x="747" y="3339"/>
              <a:ext cx="489" cy="192"/>
            </a:xfrm>
            <a:prstGeom prst="rect">
              <a:avLst/>
            </a:prstGeom>
            <a:noFill/>
            <a:ln w="9525">
              <a:noFill/>
              <a:miter lim="800000"/>
              <a:headEnd/>
              <a:tailEnd/>
            </a:ln>
          </p:spPr>
          <p:txBody>
            <a:bodyPr>
              <a:spAutoFit/>
            </a:bodyPr>
            <a:lstStyle/>
            <a:p>
              <a:pPr algn="ctr">
                <a:spcBef>
                  <a:spcPct val="50000"/>
                </a:spcBef>
              </a:pPr>
              <a:r>
                <a:rPr lang="en-US" sz="1400" b="1"/>
                <a:t>Board</a:t>
              </a:r>
            </a:p>
          </p:txBody>
        </p:sp>
      </p:grpSp>
      <p:sp>
        <p:nvSpPr>
          <p:cNvPr id="17" name="TextBox 16"/>
          <p:cNvSpPr txBox="1"/>
          <p:nvPr/>
        </p:nvSpPr>
        <p:spPr>
          <a:xfrm>
            <a:off x="1371600" y="1676400"/>
            <a:ext cx="7086600" cy="1261884"/>
          </a:xfrm>
          <a:prstGeom prst="rect">
            <a:avLst/>
          </a:prstGeom>
          <a:noFill/>
        </p:spPr>
        <p:txBody>
          <a:bodyPr>
            <a:spAutoFit/>
          </a:bodyPr>
          <a:lstStyle/>
          <a:p>
            <a:pPr>
              <a:buFont typeface="Wingdings" pitchFamily="2" charset="2"/>
              <a:buNone/>
              <a:defRPr/>
            </a:pPr>
            <a:r>
              <a:rPr lang="en-US" sz="2800" dirty="0">
                <a:effectLst>
                  <a:outerShdw blurRad="38100" dist="38100" dir="2700000" algn="tl">
                    <a:srgbClr val="000000">
                      <a:alpha val="43137"/>
                    </a:srgbClr>
                  </a:outerShdw>
                </a:effectLst>
                <a:cs typeface="+mn-cs"/>
              </a:rPr>
              <a:t>Erroneous concept of the </a:t>
            </a:r>
            <a:r>
              <a:rPr lang="en-US" sz="2800" dirty="0">
                <a:solidFill>
                  <a:srgbClr val="FFFF00"/>
                </a:solidFill>
                <a:effectLst>
                  <a:outerShdw blurRad="38100" dist="38100" dir="2700000" algn="tl">
                    <a:srgbClr val="000000">
                      <a:alpha val="43137"/>
                    </a:srgbClr>
                  </a:outerShdw>
                </a:effectLst>
                <a:latin typeface="+mn-lt"/>
                <a:cs typeface="+mn-cs"/>
              </a:rPr>
              <a:t>board’s</a:t>
            </a:r>
            <a:r>
              <a:rPr lang="en-US" sz="2800" dirty="0">
                <a:effectLst>
                  <a:outerShdw blurRad="38100" dist="38100" dir="2700000" algn="tl">
                    <a:srgbClr val="000000">
                      <a:alpha val="43137"/>
                    </a:srgbClr>
                  </a:outerShdw>
                </a:effectLst>
                <a:cs typeface="+mn-cs"/>
              </a:rPr>
              <a:t> </a:t>
            </a:r>
            <a:r>
              <a:rPr lang="en-US" sz="2800" dirty="0">
                <a:solidFill>
                  <a:srgbClr val="FFFF00"/>
                </a:solidFill>
                <a:effectLst>
                  <a:outerShdw blurRad="38100" dist="38100" dir="2700000" algn="tl">
                    <a:srgbClr val="000000">
                      <a:alpha val="43137"/>
                    </a:srgbClr>
                  </a:outerShdw>
                </a:effectLst>
                <a:latin typeface="+mn-lt"/>
                <a:cs typeface="+mn-cs"/>
              </a:rPr>
              <a:t>role</a:t>
            </a:r>
            <a:r>
              <a:rPr lang="en-US" sz="2800" dirty="0" smtClean="0">
                <a:effectLst>
                  <a:outerShdw blurRad="38100" dist="38100" dir="2700000" algn="tl">
                    <a:srgbClr val="000000">
                      <a:alpha val="43137"/>
                    </a:srgbClr>
                  </a:outerShdw>
                </a:effectLst>
                <a:cs typeface="+mn-cs"/>
              </a:rPr>
              <a:t>:</a:t>
            </a:r>
          </a:p>
          <a:p>
            <a:pPr>
              <a:buFont typeface="Wingdings" pitchFamily="2" charset="2"/>
              <a:buNone/>
              <a:defRPr/>
            </a:pPr>
            <a:endParaRPr lang="en-US" sz="2000" dirty="0">
              <a:effectLst>
                <a:outerShdw blurRad="38100" dist="38100" dir="2700000" algn="tl">
                  <a:srgbClr val="000000">
                    <a:alpha val="43137"/>
                  </a:srgbClr>
                </a:outerShdw>
              </a:effectLst>
              <a:cs typeface="+mn-cs"/>
            </a:endParaRPr>
          </a:p>
          <a:p>
            <a:pPr>
              <a:buFont typeface="Wingdings" pitchFamily="2" charset="2"/>
              <a:buNone/>
              <a:defRPr/>
            </a:pPr>
            <a:r>
              <a:rPr lang="en-US" sz="2800" dirty="0">
                <a:effectLst>
                  <a:outerShdw blurRad="38100" dist="38100" dir="2700000" algn="tl">
                    <a:srgbClr val="000000">
                      <a:alpha val="43137"/>
                    </a:srgbClr>
                  </a:outerShdw>
                </a:effectLst>
                <a:cs typeface="+mn-cs"/>
              </a:rPr>
              <a:t>What </a:t>
            </a:r>
            <a:r>
              <a:rPr lang="en-US" sz="2800" dirty="0" smtClean="0">
                <a:effectLst>
                  <a:outerShdw blurRad="38100" dist="38100" dir="2700000" algn="tl">
                    <a:srgbClr val="000000">
                      <a:alpha val="43137"/>
                    </a:srgbClr>
                  </a:outerShdw>
                </a:effectLst>
                <a:cs typeface="+mn-cs"/>
              </a:rPr>
              <a:t>do boards expect of themselves?</a:t>
            </a:r>
            <a:endParaRPr lang="en-US" sz="2800" dirty="0">
              <a:effectLst>
                <a:outerShdw blurRad="38100" dist="38100" dir="2700000" algn="tl">
                  <a:srgbClr val="000000">
                    <a:alpha val="43137"/>
                  </a:srgbClr>
                </a:outerShdw>
              </a:effectLst>
              <a:cs typeface="+mn-cs"/>
            </a:endParaRPr>
          </a:p>
        </p:txBody>
      </p:sp>
      <p:sp>
        <p:nvSpPr>
          <p:cNvPr id="18" name="TextBox 17"/>
          <p:cNvSpPr txBox="1"/>
          <p:nvPr/>
        </p:nvSpPr>
        <p:spPr>
          <a:xfrm>
            <a:off x="4800600" y="2792082"/>
            <a:ext cx="381000" cy="769441"/>
          </a:xfrm>
          <a:prstGeom prst="rect">
            <a:avLst/>
          </a:prstGeom>
          <a:noFill/>
        </p:spPr>
        <p:txBody>
          <a:bodyPr wrap="square" rtlCol="0">
            <a:spAutoFit/>
          </a:bodyPr>
          <a:lstStyle/>
          <a:p>
            <a:r>
              <a:rPr lang="en-US" sz="4400" b="1" dirty="0" smtClean="0">
                <a:solidFill>
                  <a:srgbClr val="FFFF00"/>
                </a:solidFill>
              </a:rPr>
              <a:t>+</a:t>
            </a:r>
            <a:endParaRPr lang="en-US" sz="4400" b="1" dirty="0">
              <a:solidFill>
                <a:srgbClr val="FFFF00"/>
              </a:solidFill>
            </a:endParaRPr>
          </a:p>
        </p:txBody>
      </p:sp>
      <p:grpSp>
        <p:nvGrpSpPr>
          <p:cNvPr id="20" name="Group 19"/>
          <p:cNvGrpSpPr/>
          <p:nvPr/>
        </p:nvGrpSpPr>
        <p:grpSpPr>
          <a:xfrm>
            <a:off x="1082675" y="3692525"/>
            <a:ext cx="3870325" cy="2708275"/>
            <a:chOff x="1082675" y="3692525"/>
            <a:chExt cx="3870325" cy="2708275"/>
          </a:xfrm>
        </p:grpSpPr>
        <p:pic>
          <p:nvPicPr>
            <p:cNvPr id="149517" name="Picture 13" descr="MCj04061480000[1]"/>
            <p:cNvPicPr>
              <a:picLocks noChangeAspect="1" noChangeArrowheads="1"/>
            </p:cNvPicPr>
            <p:nvPr/>
          </p:nvPicPr>
          <p:blipFill>
            <a:blip r:embed="rId4" cstate="print"/>
            <a:srcRect/>
            <a:stretch>
              <a:fillRect/>
            </a:stretch>
          </p:blipFill>
          <p:spPr bwMode="auto">
            <a:xfrm>
              <a:off x="1082675" y="3692525"/>
              <a:ext cx="3870325" cy="2708275"/>
            </a:xfrm>
            <a:prstGeom prst="rect">
              <a:avLst/>
            </a:prstGeom>
            <a:noFill/>
            <a:ln w="9525">
              <a:noFill/>
              <a:miter lim="800000"/>
              <a:headEnd/>
              <a:tailEnd/>
            </a:ln>
          </p:spPr>
        </p:pic>
        <p:sp>
          <p:nvSpPr>
            <p:cNvPr id="19" name="AutoShape 20"/>
            <p:cNvSpPr>
              <a:spLocks noChangeArrowheads="1"/>
            </p:cNvSpPr>
            <p:nvPr/>
          </p:nvSpPr>
          <p:spPr bwMode="auto">
            <a:xfrm>
              <a:off x="3648075" y="4733925"/>
              <a:ext cx="1228725" cy="600075"/>
            </a:xfrm>
            <a:prstGeom prst="wedgeRoundRectCallout">
              <a:avLst>
                <a:gd name="adj1" fmla="val -61301"/>
                <a:gd name="adj2" fmla="val 14287"/>
                <a:gd name="adj3" fmla="val 16667"/>
              </a:avLst>
            </a:prstGeom>
            <a:solidFill>
              <a:schemeClr val="tx1"/>
            </a:solidFill>
            <a:ln w="38100">
              <a:solidFill>
                <a:schemeClr val="bg2"/>
              </a:solidFill>
              <a:miter lim="800000"/>
              <a:headEnd/>
              <a:tailEnd/>
            </a:ln>
          </p:spPr>
          <p:txBody>
            <a:bodyPr/>
            <a:lstStyle/>
            <a:p>
              <a:pPr algn="ctr"/>
              <a:r>
                <a:rPr lang="en-US" sz="1400" b="1" dirty="0" smtClean="0">
                  <a:solidFill>
                    <a:schemeClr val="bg2"/>
                  </a:solidFill>
                  <a:latin typeface="Arial" pitchFamily="34" charset="0"/>
                  <a:cs typeface="Arial" pitchFamily="34" charset="0"/>
                </a:rPr>
                <a:t>We’re in </a:t>
              </a:r>
            </a:p>
            <a:p>
              <a:pPr algn="ctr"/>
              <a:r>
                <a:rPr lang="en-US" sz="1400" b="1" dirty="0" smtClean="0">
                  <a:solidFill>
                    <a:schemeClr val="bg2"/>
                  </a:solidFill>
                  <a:latin typeface="Arial" pitchFamily="34" charset="0"/>
                  <a:cs typeface="Arial" pitchFamily="34" charset="0"/>
                </a:rPr>
                <a:t>charge!</a:t>
              </a:r>
              <a:endParaRPr lang="en-US" sz="1400" b="1" dirty="0">
                <a:solidFill>
                  <a:schemeClr val="bg2"/>
                </a:solidFill>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type="sldNum" sz="quarter" idx="12"/>
          </p:nvPr>
        </p:nvSpPr>
        <p:spPr>
          <a:xfrm>
            <a:off x="6967538" y="6248400"/>
            <a:ext cx="1905000" cy="457200"/>
          </a:xfrm>
          <a:effectLst>
            <a:outerShdw dist="35921" dir="2700000" algn="ctr" rotWithShape="0">
              <a:schemeClr val="bg2"/>
            </a:outerShdw>
          </a:effectLst>
        </p:spPr>
        <p:txBody>
          <a:bodyPr/>
          <a:lstStyle/>
          <a:p>
            <a:pPr>
              <a:defRPr/>
            </a:pPr>
            <a:fld id="{069F673D-23EA-4142-88B9-EC064AF5655D}" type="slidenum">
              <a:rPr lang="en-US"/>
              <a:pPr>
                <a:defRPr/>
              </a:pPr>
              <a:t>9</a:t>
            </a:fld>
            <a:endParaRPr lang="en-US" dirty="0"/>
          </a:p>
        </p:txBody>
      </p:sp>
      <p:sp>
        <p:nvSpPr>
          <p:cNvPr id="202754" name="Rectangle 2"/>
          <p:cNvSpPr>
            <a:spLocks noGrp="1" noRot="1" noChangeArrowheads="1"/>
          </p:cNvSpPr>
          <p:nvPr>
            <p:ph type="title"/>
          </p:nvPr>
        </p:nvSpPr>
        <p:spPr>
          <a:xfrm>
            <a:off x="1169988" y="457200"/>
            <a:ext cx="7118350" cy="1143000"/>
          </a:xfrm>
        </p:spPr>
        <p:txBody>
          <a:bodyPr/>
          <a:lstStyle/>
          <a:p>
            <a:pPr algn="ctr" eaLnBrk="1" hangingPunct="1">
              <a:defRPr/>
            </a:pPr>
            <a:r>
              <a:rPr lang="en-US" b="1" kern="1200" dirty="0" smtClean="0">
                <a:effectLst>
                  <a:outerShdw blurRad="38100" dist="38100" dir="2700000" algn="tl">
                    <a:srgbClr val="000000">
                      <a:alpha val="43137"/>
                    </a:srgbClr>
                  </a:outerShdw>
                </a:effectLst>
              </a:rPr>
              <a:t>Why?</a:t>
            </a:r>
            <a:endParaRPr lang="en-US" b="1" dirty="0" smtClean="0">
              <a:effectLst>
                <a:outerShdw blurRad="38100" dist="38100" dir="2700000" algn="tl">
                  <a:srgbClr val="000000">
                    <a:alpha val="43137"/>
                  </a:srgbClr>
                </a:outerShdw>
              </a:effectLst>
            </a:endParaRPr>
          </a:p>
        </p:txBody>
      </p:sp>
      <p:sp>
        <p:nvSpPr>
          <p:cNvPr id="202755" name="Rectangle 3"/>
          <p:cNvSpPr>
            <a:spLocks noGrp="1" noChangeArrowheads="1"/>
          </p:cNvSpPr>
          <p:nvPr>
            <p:ph type="body" idx="1"/>
          </p:nvPr>
        </p:nvSpPr>
        <p:spPr>
          <a:xfrm>
            <a:off x="1169988" y="1600200"/>
            <a:ext cx="7772400" cy="4918075"/>
          </a:xfrm>
        </p:spPr>
        <p:txBody>
          <a:bodyPr/>
          <a:lstStyle/>
          <a:p>
            <a:pPr eaLnBrk="1" hangingPunct="1">
              <a:defRPr/>
            </a:pPr>
            <a:r>
              <a:rPr lang="en-US" dirty="0" smtClean="0">
                <a:effectLst>
                  <a:outerShdw blurRad="38100" dist="38100" dir="2700000" algn="tl">
                    <a:srgbClr val="000000">
                      <a:alpha val="43137"/>
                    </a:srgbClr>
                  </a:outerShdw>
                </a:effectLst>
              </a:rPr>
              <a:t>Board work = Staff work?</a:t>
            </a:r>
          </a:p>
          <a:p>
            <a:pPr eaLnBrk="1" hangingPunct="1">
              <a:defRPr/>
            </a:pPr>
            <a:r>
              <a:rPr lang="en-US" dirty="0" smtClean="0">
                <a:effectLst>
                  <a:outerShdw blurRad="38100" dist="38100" dir="2700000" algn="tl">
                    <a:srgbClr val="000000">
                      <a:alpha val="43137"/>
                    </a:srgbClr>
                  </a:outerShdw>
                </a:effectLst>
              </a:rPr>
              <a:t>If we expect ourselves to…</a:t>
            </a:r>
          </a:p>
          <a:p>
            <a:pPr lvl="1" eaLnBrk="1" hangingPunct="1">
              <a:defRPr/>
            </a:pPr>
            <a:r>
              <a:rPr lang="en-US" dirty="0" smtClean="0">
                <a:effectLst>
                  <a:outerShdw blurRad="38100" dist="38100" dir="2700000" algn="tl">
                    <a:srgbClr val="000000">
                      <a:alpha val="43137"/>
                    </a:srgbClr>
                  </a:outerShdw>
                </a:effectLst>
              </a:rPr>
              <a:t>Know all …</a:t>
            </a:r>
          </a:p>
          <a:p>
            <a:pPr lvl="1" eaLnBrk="1" hangingPunct="1">
              <a:defRPr/>
            </a:pPr>
            <a:r>
              <a:rPr lang="en-US" dirty="0" smtClean="0">
                <a:effectLst>
                  <a:outerShdw blurRad="38100" dist="38100" dir="2700000" algn="tl">
                    <a:srgbClr val="000000">
                      <a:alpha val="43137"/>
                    </a:srgbClr>
                  </a:outerShdw>
                </a:effectLst>
              </a:rPr>
              <a:t>Do all…</a:t>
            </a:r>
          </a:p>
          <a:p>
            <a:pPr lvl="1" eaLnBrk="1" hangingPunct="1">
              <a:defRPr/>
            </a:pPr>
            <a:r>
              <a:rPr lang="en-US" dirty="0" smtClean="0">
                <a:effectLst>
                  <a:outerShdw blurRad="38100" dist="38100" dir="2700000" algn="tl">
                    <a:srgbClr val="000000">
                      <a:alpha val="43137"/>
                    </a:srgbClr>
                  </a:outerShdw>
                </a:effectLst>
              </a:rPr>
              <a:t>Be all</a:t>
            </a:r>
          </a:p>
          <a:p>
            <a:pPr eaLnBrk="1" hangingPunct="1">
              <a:defRPr/>
            </a:pPr>
            <a:r>
              <a:rPr lang="en-US" dirty="0" smtClean="0">
                <a:effectLst>
                  <a:outerShdw blurRad="38100" dist="38100" dir="2700000" algn="tl">
                    <a:srgbClr val="000000">
                      <a:alpha val="43137"/>
                    </a:srgbClr>
                  </a:outerShdw>
                </a:effectLst>
              </a:rPr>
              <a:t>We are very, very busy</a:t>
            </a:r>
          </a:p>
          <a:p>
            <a:pPr eaLnBrk="1" hangingPunct="1">
              <a:defRPr/>
            </a:pPr>
            <a:r>
              <a:rPr lang="en-US" dirty="0" smtClean="0">
                <a:effectLst>
                  <a:outerShdw blurRad="38100" dist="38100" dir="2700000" algn="tl">
                    <a:srgbClr val="000000">
                      <a:alpha val="43137"/>
                    </a:srgbClr>
                  </a:outerShdw>
                </a:effectLst>
              </a:rPr>
              <a:t>Not enough time</a:t>
            </a:r>
          </a:p>
        </p:txBody>
      </p:sp>
      <p:pic>
        <p:nvPicPr>
          <p:cNvPr id="12293" name="Picture 6" descr="MCj02979710000[1]"/>
          <p:cNvPicPr>
            <a:picLocks noChangeAspect="1" noChangeArrowheads="1"/>
          </p:cNvPicPr>
          <p:nvPr/>
        </p:nvPicPr>
        <p:blipFill>
          <a:blip r:embed="rId3" cstate="print"/>
          <a:srcRect/>
          <a:stretch>
            <a:fillRect/>
          </a:stretch>
        </p:blipFill>
        <p:spPr bwMode="auto">
          <a:xfrm>
            <a:off x="5191125" y="3714750"/>
            <a:ext cx="3343275" cy="3067050"/>
          </a:xfrm>
          <a:prstGeom prst="rect">
            <a:avLst/>
          </a:prstGeom>
          <a:noFill/>
          <a:ln w="9525">
            <a:noFill/>
            <a:miter lim="800000"/>
            <a:headEnd/>
            <a:tailEnd/>
          </a:ln>
        </p:spPr>
      </p:pic>
      <p:sp>
        <p:nvSpPr>
          <p:cNvPr id="6" name="Right Brace 5"/>
          <p:cNvSpPr/>
          <p:nvPr/>
        </p:nvSpPr>
        <p:spPr bwMode="auto">
          <a:xfrm>
            <a:off x="4191000" y="3048000"/>
            <a:ext cx="213360" cy="1295400"/>
          </a:xfrm>
          <a:prstGeom prst="rightBrace">
            <a:avLst/>
          </a:prstGeom>
          <a:noFill/>
          <a:ln w="381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i="0" u="none" strike="noStrike" cap="none" normalizeH="0" baseline="0" dirty="0" smtClean="0">
              <a:ln>
                <a:noFill/>
              </a:ln>
              <a:solidFill>
                <a:schemeClr val="tx1"/>
              </a:solidFill>
              <a:effectLst/>
              <a:latin typeface="Times New Roman" pitchFamily="18" charset="0"/>
            </a:endParaRPr>
          </a:p>
        </p:txBody>
      </p:sp>
      <p:sp>
        <p:nvSpPr>
          <p:cNvPr id="7" name="TextBox 6"/>
          <p:cNvSpPr txBox="1"/>
          <p:nvPr/>
        </p:nvSpPr>
        <p:spPr>
          <a:xfrm>
            <a:off x="4724400" y="3124200"/>
            <a:ext cx="3200400" cy="1077218"/>
          </a:xfrm>
          <a:prstGeom prst="rect">
            <a:avLst/>
          </a:prstGeom>
          <a:noFill/>
        </p:spPr>
        <p:txBody>
          <a:bodyPr wrap="square" rtlCol="0">
            <a:spAutoFit/>
          </a:bodyPr>
          <a:lstStyle/>
          <a:p>
            <a:r>
              <a:rPr lang="en-US" sz="3200" dirty="0" smtClean="0">
                <a:effectLst>
                  <a:outerShdw blurRad="38100" dist="38100" dir="2700000" algn="tl">
                    <a:srgbClr val="000000">
                      <a:alpha val="43137"/>
                    </a:srgbClr>
                  </a:outerShdw>
                </a:effectLst>
                <a:latin typeface="+mn-lt"/>
              </a:rPr>
              <a:t>Because</a:t>
            </a:r>
            <a:r>
              <a:rPr lang="en-US" dirty="0" smtClean="0">
                <a:effectLst>
                  <a:outerShdw blurRad="38100" dist="38100" dir="2700000" algn="tl">
                    <a:srgbClr val="000000">
                      <a:alpha val="43137"/>
                    </a:srgbClr>
                  </a:outerShdw>
                </a:effectLst>
              </a:rPr>
              <a:t> </a:t>
            </a:r>
            <a:r>
              <a:rPr lang="en-US" sz="3200" dirty="0" smtClean="0">
                <a:effectLst>
                  <a:outerShdw blurRad="38100" dist="38100" dir="2700000" algn="tl">
                    <a:srgbClr val="000000">
                      <a:alpha val="43137"/>
                    </a:srgbClr>
                  </a:outerShdw>
                </a:effectLst>
                <a:latin typeface="+mn-lt"/>
              </a:rPr>
              <a:t>we are </a:t>
            </a:r>
          </a:p>
          <a:p>
            <a:r>
              <a:rPr lang="en-US" sz="3200" dirty="0" smtClean="0">
                <a:solidFill>
                  <a:srgbClr val="FFFF00"/>
                </a:solidFill>
                <a:effectLst>
                  <a:outerShdw blurRad="38100" dist="38100" dir="2700000" algn="tl">
                    <a:srgbClr val="000000">
                      <a:alpha val="43137"/>
                    </a:srgbClr>
                  </a:outerShdw>
                </a:effectLst>
                <a:latin typeface="+mn-lt"/>
              </a:rPr>
              <a:t>‘in charge’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1000"/>
                                        <p:tgtEl>
                                          <p:spTgt spid="7">
                                            <p:txEl>
                                              <p:pRg st="0" end="0"/>
                                            </p:txEl>
                                          </p:spTgt>
                                        </p:tgtEl>
                                      </p:cBhvr>
                                    </p:animEffect>
                                  </p:childTnLst>
                                </p:cTn>
                              </p:par>
                              <p:par>
                                <p:cTn id="11" presetID="53"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2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2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5" dur="20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2755">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02755">
                                            <p:txEl>
                                              <p:pRg st="6" end="6"/>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p:txBody>
          <a:bodyPr/>
          <a:lstStyle/>
          <a:p>
            <a:pPr>
              <a:defRPr/>
            </a:pPr>
            <a:fld id="{4099B904-7687-429C-A21C-A48A9440BFD5}" type="slidenum">
              <a:rPr lang="en-US" smtClean="0"/>
              <a:pPr>
                <a:defRPr/>
              </a:pPr>
              <a:t>10</a:t>
            </a:fld>
            <a:endParaRPr lang="en-US" smtClean="0"/>
          </a:p>
        </p:txBody>
      </p:sp>
      <p:sp>
        <p:nvSpPr>
          <p:cNvPr id="121858" name="Rectangle 2"/>
          <p:cNvSpPr>
            <a:spLocks noGrp="1" noChangeArrowheads="1"/>
          </p:cNvSpPr>
          <p:nvPr>
            <p:ph type="title"/>
          </p:nvPr>
        </p:nvSpPr>
        <p:spPr>
          <a:xfrm>
            <a:off x="2971800" y="457200"/>
            <a:ext cx="3733800" cy="1066800"/>
          </a:xfrm>
          <a:effectLst>
            <a:outerShdw dist="35921" dir="2700000" algn="ctr" rotWithShape="0">
              <a:schemeClr val="bg2"/>
            </a:outerShdw>
          </a:effectLst>
        </p:spPr>
        <p:txBody>
          <a:bodyPr/>
          <a:lstStyle/>
          <a:p>
            <a:pPr algn="ctr" eaLnBrk="1" hangingPunct="1">
              <a:defRPr/>
            </a:pPr>
            <a:r>
              <a:rPr lang="en-US" b="1" kern="1200" dirty="0">
                <a:effectLst>
                  <a:outerShdw blurRad="38100" dist="38100" dir="2700000" algn="tl">
                    <a:srgbClr val="000000">
                      <a:alpha val="43137"/>
                    </a:srgbClr>
                  </a:outerShdw>
                </a:effectLst>
                <a:ea typeface="+mn-ea"/>
                <a:cs typeface="+mn-cs"/>
              </a:rPr>
              <a:t>Management</a:t>
            </a:r>
          </a:p>
        </p:txBody>
      </p:sp>
      <p:sp>
        <p:nvSpPr>
          <p:cNvPr id="14340" name="Line 4"/>
          <p:cNvSpPr>
            <a:spLocks noChangeShapeType="1"/>
          </p:cNvSpPr>
          <p:nvPr/>
        </p:nvSpPr>
        <p:spPr bwMode="auto">
          <a:xfrm flipH="1">
            <a:off x="3124200" y="2590800"/>
            <a:ext cx="1600200" cy="2743200"/>
          </a:xfrm>
          <a:prstGeom prst="line">
            <a:avLst/>
          </a:prstGeom>
          <a:noFill/>
          <a:ln w="12700" cap="sq">
            <a:solidFill>
              <a:schemeClr val="tx1"/>
            </a:solidFill>
            <a:round/>
            <a:headEnd/>
            <a:tailEnd/>
          </a:ln>
        </p:spPr>
        <p:txBody>
          <a:bodyPr wrap="none" anchor="ctr"/>
          <a:lstStyle/>
          <a:p>
            <a:endParaRPr lang="en-US"/>
          </a:p>
        </p:txBody>
      </p:sp>
      <p:sp>
        <p:nvSpPr>
          <p:cNvPr id="14341" name="Line 5"/>
          <p:cNvSpPr>
            <a:spLocks noChangeShapeType="1"/>
          </p:cNvSpPr>
          <p:nvPr/>
        </p:nvSpPr>
        <p:spPr bwMode="auto">
          <a:xfrm>
            <a:off x="4953000" y="2590800"/>
            <a:ext cx="1676400" cy="2743200"/>
          </a:xfrm>
          <a:prstGeom prst="line">
            <a:avLst/>
          </a:prstGeom>
          <a:noFill/>
          <a:ln w="12700" cap="sq">
            <a:solidFill>
              <a:schemeClr val="tx1"/>
            </a:solidFill>
            <a:round/>
            <a:headEnd/>
            <a:tailEnd/>
          </a:ln>
        </p:spPr>
        <p:txBody>
          <a:bodyPr wrap="none" anchor="ctr"/>
          <a:lstStyle/>
          <a:p>
            <a:endParaRPr lang="en-US"/>
          </a:p>
        </p:txBody>
      </p:sp>
      <p:sp>
        <p:nvSpPr>
          <p:cNvPr id="14342" name="Line 6"/>
          <p:cNvSpPr>
            <a:spLocks noChangeShapeType="1"/>
          </p:cNvSpPr>
          <p:nvPr/>
        </p:nvSpPr>
        <p:spPr bwMode="auto">
          <a:xfrm>
            <a:off x="3124200" y="5334000"/>
            <a:ext cx="3429000" cy="0"/>
          </a:xfrm>
          <a:prstGeom prst="line">
            <a:avLst/>
          </a:prstGeom>
          <a:noFill/>
          <a:ln w="12700" cap="sq">
            <a:solidFill>
              <a:schemeClr val="tx1"/>
            </a:solidFill>
            <a:round/>
            <a:headEnd/>
            <a:tailEnd/>
          </a:ln>
        </p:spPr>
        <p:txBody>
          <a:bodyPr wrap="none" anchor="ctr"/>
          <a:lstStyle/>
          <a:p>
            <a:endParaRPr lang="en-US"/>
          </a:p>
        </p:txBody>
      </p:sp>
      <p:sp>
        <p:nvSpPr>
          <p:cNvPr id="14343" name="Oval 7"/>
          <p:cNvSpPr>
            <a:spLocks noChangeArrowheads="1"/>
          </p:cNvSpPr>
          <p:nvPr/>
        </p:nvSpPr>
        <p:spPr bwMode="auto">
          <a:xfrm>
            <a:off x="3962400" y="2057400"/>
            <a:ext cx="1752600" cy="533400"/>
          </a:xfrm>
          <a:prstGeom prst="ellipse">
            <a:avLst/>
          </a:prstGeom>
          <a:noFill/>
          <a:ln w="12700" cap="sq" algn="ctr">
            <a:solidFill>
              <a:schemeClr val="tx1"/>
            </a:solidFill>
            <a:round/>
            <a:headEnd/>
            <a:tailEnd/>
          </a:ln>
        </p:spPr>
        <p:txBody>
          <a:bodyPr wrap="none" anchor="ctr"/>
          <a:lstStyle/>
          <a:p>
            <a:pPr algn="ctr"/>
            <a:endParaRPr lang="en-US"/>
          </a:p>
        </p:txBody>
      </p:sp>
      <p:sp>
        <p:nvSpPr>
          <p:cNvPr id="14344" name="Line 27"/>
          <p:cNvSpPr>
            <a:spLocks noChangeShapeType="1"/>
          </p:cNvSpPr>
          <p:nvPr/>
        </p:nvSpPr>
        <p:spPr bwMode="auto">
          <a:xfrm flipH="1">
            <a:off x="4038600" y="3048000"/>
            <a:ext cx="609600" cy="1295400"/>
          </a:xfrm>
          <a:prstGeom prst="line">
            <a:avLst/>
          </a:prstGeom>
          <a:noFill/>
          <a:ln w="12700" cap="sq">
            <a:solidFill>
              <a:schemeClr val="tx1"/>
            </a:solidFill>
            <a:round/>
            <a:headEnd/>
            <a:tailEnd type="triangle" w="med" len="med"/>
          </a:ln>
        </p:spPr>
        <p:txBody>
          <a:bodyPr wrap="none" anchor="ctr"/>
          <a:lstStyle/>
          <a:p>
            <a:endParaRPr lang="en-US"/>
          </a:p>
        </p:txBody>
      </p:sp>
      <p:sp>
        <p:nvSpPr>
          <p:cNvPr id="14345" name="Line 28"/>
          <p:cNvSpPr>
            <a:spLocks noChangeShapeType="1"/>
          </p:cNvSpPr>
          <p:nvPr/>
        </p:nvSpPr>
        <p:spPr bwMode="auto">
          <a:xfrm>
            <a:off x="4953000" y="3048000"/>
            <a:ext cx="609600" cy="1371600"/>
          </a:xfrm>
          <a:prstGeom prst="line">
            <a:avLst/>
          </a:prstGeom>
          <a:noFill/>
          <a:ln w="12700" cap="sq">
            <a:solidFill>
              <a:schemeClr val="tx1"/>
            </a:solidFill>
            <a:round/>
            <a:headEnd/>
            <a:tailEnd type="triangle" w="med" len="med"/>
          </a:ln>
        </p:spPr>
        <p:txBody>
          <a:bodyPr wrap="none" anchor="ctr"/>
          <a:lstStyle/>
          <a:p>
            <a:endParaRPr lang="en-US"/>
          </a:p>
        </p:txBody>
      </p:sp>
      <p:sp>
        <p:nvSpPr>
          <p:cNvPr id="14346" name="Line 29"/>
          <p:cNvSpPr>
            <a:spLocks noChangeShapeType="1"/>
          </p:cNvSpPr>
          <p:nvPr/>
        </p:nvSpPr>
        <p:spPr bwMode="auto">
          <a:xfrm>
            <a:off x="4800600" y="3048000"/>
            <a:ext cx="0" cy="1295400"/>
          </a:xfrm>
          <a:prstGeom prst="line">
            <a:avLst/>
          </a:prstGeom>
          <a:noFill/>
          <a:ln w="12700" cap="sq">
            <a:solidFill>
              <a:schemeClr val="tx1"/>
            </a:solidFill>
            <a:round/>
            <a:headEnd/>
            <a:tailEnd type="triangle" w="med" len="med"/>
          </a:ln>
        </p:spPr>
        <p:txBody>
          <a:bodyPr wrap="none" anchor="ctr"/>
          <a:lstStyle/>
          <a:p>
            <a:endParaRPr lang="en-US"/>
          </a:p>
        </p:txBody>
      </p:sp>
      <p:sp>
        <p:nvSpPr>
          <p:cNvPr id="14347" name="Text Box 34"/>
          <p:cNvSpPr txBox="1">
            <a:spLocks noChangeArrowheads="1"/>
          </p:cNvSpPr>
          <p:nvPr/>
        </p:nvSpPr>
        <p:spPr bwMode="auto">
          <a:xfrm>
            <a:off x="7315200" y="6292850"/>
            <a:ext cx="1295400" cy="336550"/>
          </a:xfrm>
          <a:prstGeom prst="rect">
            <a:avLst/>
          </a:prstGeom>
          <a:noFill/>
          <a:ln w="12700" cap="sq" algn="ctr">
            <a:noFill/>
            <a:miter lim="800000"/>
            <a:headEnd/>
            <a:tailEnd/>
          </a:ln>
        </p:spPr>
        <p:txBody>
          <a:bodyPr>
            <a:spAutoFit/>
          </a:bodyPr>
          <a:lstStyle/>
          <a:p>
            <a:pPr algn="ctr">
              <a:spcBef>
                <a:spcPct val="50000"/>
              </a:spcBef>
            </a:pPr>
            <a:endParaRPr lang="en-US" sz="1600">
              <a:solidFill>
                <a:schemeClr val="accent2"/>
              </a:solidFill>
            </a:endParaRPr>
          </a:p>
        </p:txBody>
      </p:sp>
      <p:sp>
        <p:nvSpPr>
          <p:cNvPr id="121891" name="Text Box 35"/>
          <p:cNvSpPr txBox="1">
            <a:spLocks noChangeArrowheads="1"/>
          </p:cNvSpPr>
          <p:nvPr/>
        </p:nvSpPr>
        <p:spPr bwMode="auto">
          <a:xfrm>
            <a:off x="4089400" y="2116138"/>
            <a:ext cx="1524000" cy="457200"/>
          </a:xfrm>
          <a:prstGeom prst="rect">
            <a:avLst/>
          </a:prstGeom>
          <a:noFill/>
          <a:ln w="12700" cap="sq" algn="ctr">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dirty="0">
                <a:cs typeface="+mn-cs"/>
              </a:rPr>
              <a:t>Supt. </a:t>
            </a:r>
          </a:p>
        </p:txBody>
      </p:sp>
      <p:sp>
        <p:nvSpPr>
          <p:cNvPr id="121892" name="Text Box 36"/>
          <p:cNvSpPr txBox="1">
            <a:spLocks noChangeArrowheads="1"/>
          </p:cNvSpPr>
          <p:nvPr/>
        </p:nvSpPr>
        <p:spPr bwMode="auto">
          <a:xfrm>
            <a:off x="3581400" y="4724400"/>
            <a:ext cx="2514600" cy="457200"/>
          </a:xfrm>
          <a:prstGeom prst="rect">
            <a:avLst/>
          </a:prstGeom>
          <a:noFill/>
          <a:ln w="12700" cap="sq" algn="ctr">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a:cs typeface="+mn-cs"/>
              </a:rPr>
              <a:t>(Staff/Resources)  </a:t>
            </a:r>
          </a:p>
        </p:txBody>
      </p:sp>
      <p:sp>
        <p:nvSpPr>
          <p:cNvPr id="121893" name="Text Box 37"/>
          <p:cNvSpPr txBox="1">
            <a:spLocks noChangeArrowheads="1"/>
          </p:cNvSpPr>
          <p:nvPr/>
        </p:nvSpPr>
        <p:spPr bwMode="auto">
          <a:xfrm>
            <a:off x="3152775" y="5802313"/>
            <a:ext cx="3429000" cy="457200"/>
          </a:xfrm>
          <a:prstGeom prst="rect">
            <a:avLst/>
          </a:prstGeom>
          <a:noFill/>
          <a:ln w="12700" cap="sq" algn="ctr">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dirty="0">
                <a:cs typeface="+mn-cs"/>
              </a:rPr>
              <a:t>Customers - Members </a:t>
            </a:r>
          </a:p>
        </p:txBody>
      </p:sp>
      <p:sp>
        <p:nvSpPr>
          <p:cNvPr id="14351" name="Line 38"/>
          <p:cNvSpPr>
            <a:spLocks noChangeShapeType="1"/>
          </p:cNvSpPr>
          <p:nvPr/>
        </p:nvSpPr>
        <p:spPr bwMode="auto">
          <a:xfrm>
            <a:off x="3581400" y="5410200"/>
            <a:ext cx="0" cy="228600"/>
          </a:xfrm>
          <a:prstGeom prst="line">
            <a:avLst/>
          </a:prstGeom>
          <a:noFill/>
          <a:ln w="12700" cap="sq">
            <a:solidFill>
              <a:schemeClr val="tx1"/>
            </a:solidFill>
            <a:round/>
            <a:headEnd/>
            <a:tailEnd type="triangle" w="med" len="med"/>
          </a:ln>
        </p:spPr>
        <p:txBody>
          <a:bodyPr wrap="none" anchor="ctr"/>
          <a:lstStyle/>
          <a:p>
            <a:endParaRPr lang="en-US"/>
          </a:p>
        </p:txBody>
      </p:sp>
      <p:sp>
        <p:nvSpPr>
          <p:cNvPr id="14352" name="Line 39"/>
          <p:cNvSpPr>
            <a:spLocks noChangeShapeType="1"/>
          </p:cNvSpPr>
          <p:nvPr/>
        </p:nvSpPr>
        <p:spPr bwMode="auto">
          <a:xfrm>
            <a:off x="6248400" y="5410200"/>
            <a:ext cx="0" cy="228600"/>
          </a:xfrm>
          <a:prstGeom prst="line">
            <a:avLst/>
          </a:prstGeom>
          <a:noFill/>
          <a:ln w="12700" cap="sq">
            <a:solidFill>
              <a:schemeClr val="tx1"/>
            </a:solidFill>
            <a:round/>
            <a:headEnd/>
            <a:tailEnd type="triangle" w="med" len="med"/>
          </a:ln>
        </p:spPr>
        <p:txBody>
          <a:bodyPr wrap="none" anchor="ctr"/>
          <a:lstStyle/>
          <a:p>
            <a:endParaRPr lang="en-US"/>
          </a:p>
        </p:txBody>
      </p:sp>
      <p:sp>
        <p:nvSpPr>
          <p:cNvPr id="14353" name="AutoShape 42"/>
          <p:cNvSpPr>
            <a:spLocks noChangeArrowheads="1"/>
          </p:cNvSpPr>
          <p:nvPr/>
        </p:nvSpPr>
        <p:spPr bwMode="auto">
          <a:xfrm>
            <a:off x="3014663" y="5562600"/>
            <a:ext cx="3733800" cy="914400"/>
          </a:xfrm>
          <a:prstGeom prst="plaque">
            <a:avLst>
              <a:gd name="adj" fmla="val 16667"/>
            </a:avLst>
          </a:prstGeom>
          <a:noFill/>
          <a:ln w="12700" cap="sq" algn="ctr">
            <a:solidFill>
              <a:schemeClr val="tx1"/>
            </a:solidFill>
            <a:miter lim="800000"/>
            <a:headEnd/>
            <a:tailEnd/>
          </a:ln>
        </p:spPr>
        <p:txBody>
          <a:bodyPr wrap="none" anchor="ctr"/>
          <a:lstStyle/>
          <a:p>
            <a:pPr algn="ctr"/>
            <a:endParaRPr lang="en-US"/>
          </a:p>
        </p:txBody>
      </p:sp>
      <p:sp>
        <p:nvSpPr>
          <p:cNvPr id="121899" name="Text Box 43"/>
          <p:cNvSpPr txBox="1">
            <a:spLocks noChangeArrowheads="1"/>
          </p:cNvSpPr>
          <p:nvPr/>
        </p:nvSpPr>
        <p:spPr bwMode="auto">
          <a:xfrm>
            <a:off x="3581400" y="4343400"/>
            <a:ext cx="758825"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$taff</a:t>
            </a:r>
          </a:p>
        </p:txBody>
      </p:sp>
      <p:sp>
        <p:nvSpPr>
          <p:cNvPr id="121900" name="Text Box 44"/>
          <p:cNvSpPr txBox="1">
            <a:spLocks noChangeArrowheads="1"/>
          </p:cNvSpPr>
          <p:nvPr/>
        </p:nvSpPr>
        <p:spPr bwMode="auto">
          <a:xfrm>
            <a:off x="5249863" y="4343400"/>
            <a:ext cx="658812"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Sub</a:t>
            </a:r>
          </a:p>
        </p:txBody>
      </p:sp>
      <p:sp>
        <p:nvSpPr>
          <p:cNvPr id="121901" name="Text Box 45"/>
          <p:cNvSpPr txBox="1">
            <a:spLocks noChangeArrowheads="1"/>
          </p:cNvSpPr>
          <p:nvPr/>
        </p:nvSpPr>
        <p:spPr bwMode="auto">
          <a:xfrm>
            <a:off x="4497388" y="4343400"/>
            <a:ext cx="641350"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Vol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p:txBody>
          <a:bodyPr/>
          <a:lstStyle/>
          <a:p>
            <a:pPr>
              <a:defRPr/>
            </a:pPr>
            <a:fld id="{7C9DCA27-C684-4E4A-98CA-AB78CD7D4DF5}" type="slidenum">
              <a:rPr lang="en-US" smtClean="0"/>
              <a:pPr>
                <a:defRPr/>
              </a:pPr>
              <a:t>11</a:t>
            </a:fld>
            <a:endParaRPr lang="en-US" smtClean="0"/>
          </a:p>
        </p:txBody>
      </p:sp>
      <p:sp>
        <p:nvSpPr>
          <p:cNvPr id="326658" name="Rectangle 2"/>
          <p:cNvSpPr>
            <a:spLocks noGrp="1" noChangeArrowheads="1"/>
          </p:cNvSpPr>
          <p:nvPr>
            <p:ph type="title"/>
          </p:nvPr>
        </p:nvSpPr>
        <p:spPr>
          <a:xfrm>
            <a:off x="2946400" y="533400"/>
            <a:ext cx="3810000" cy="914400"/>
          </a:xfrm>
          <a:effectLst>
            <a:outerShdw dist="35921" dir="2700000" algn="ctr" rotWithShape="0">
              <a:schemeClr val="bg2"/>
            </a:outerShdw>
          </a:effectLst>
        </p:spPr>
        <p:txBody>
          <a:bodyPr/>
          <a:lstStyle/>
          <a:p>
            <a:pPr algn="ctr" eaLnBrk="1" hangingPunct="1">
              <a:defRPr/>
            </a:pPr>
            <a:r>
              <a:rPr lang="en-US" sz="2400" dirty="0"/>
              <a:t>  </a:t>
            </a:r>
            <a:r>
              <a:rPr lang="en-US" b="1" kern="1200" dirty="0">
                <a:effectLst>
                  <a:outerShdw blurRad="38100" dist="38100" dir="2700000" algn="tl">
                    <a:srgbClr val="000000">
                      <a:alpha val="43137"/>
                    </a:srgbClr>
                  </a:outerShdw>
                </a:effectLst>
                <a:ea typeface="+mn-ea"/>
                <a:cs typeface="+mn-cs"/>
              </a:rPr>
              <a:t>Governance</a:t>
            </a:r>
            <a:r>
              <a:rPr lang="en-US" sz="2400" dirty="0">
                <a:effectLst>
                  <a:outerShdw blurRad="38100" dist="38100" dir="2700000" algn="tl">
                    <a:srgbClr val="000000">
                      <a:alpha val="43137"/>
                    </a:srgbClr>
                  </a:outerShdw>
                </a:effectLst>
              </a:rPr>
              <a:t> </a:t>
            </a:r>
            <a:endParaRPr lang="en-US" sz="3200" i="1" dirty="0">
              <a:effectLst>
                <a:outerShdw blurRad="38100" dist="38100" dir="2700000" algn="tl">
                  <a:srgbClr val="000000">
                    <a:alpha val="43137"/>
                  </a:srgbClr>
                </a:outerShdw>
              </a:effectLst>
            </a:endParaRPr>
          </a:p>
        </p:txBody>
      </p:sp>
      <p:sp>
        <p:nvSpPr>
          <p:cNvPr id="15364" name="Line 8"/>
          <p:cNvSpPr>
            <a:spLocks noChangeShapeType="1"/>
          </p:cNvSpPr>
          <p:nvPr/>
        </p:nvSpPr>
        <p:spPr bwMode="auto">
          <a:xfrm rot="10800000" flipH="1">
            <a:off x="5018088" y="1981200"/>
            <a:ext cx="1639887" cy="2779713"/>
          </a:xfrm>
          <a:prstGeom prst="line">
            <a:avLst/>
          </a:prstGeom>
          <a:noFill/>
          <a:ln w="12700" cap="sq">
            <a:solidFill>
              <a:schemeClr val="tx1"/>
            </a:solidFill>
            <a:round/>
            <a:headEnd/>
            <a:tailEnd/>
          </a:ln>
        </p:spPr>
        <p:txBody>
          <a:bodyPr wrap="none" anchor="ctr"/>
          <a:lstStyle/>
          <a:p>
            <a:endParaRPr lang="en-US"/>
          </a:p>
        </p:txBody>
      </p:sp>
      <p:sp>
        <p:nvSpPr>
          <p:cNvPr id="15365" name="Line 9"/>
          <p:cNvSpPr>
            <a:spLocks noChangeShapeType="1"/>
          </p:cNvSpPr>
          <p:nvPr/>
        </p:nvSpPr>
        <p:spPr bwMode="auto">
          <a:xfrm rot="10800000">
            <a:off x="3305175" y="1981200"/>
            <a:ext cx="1712913" cy="2779713"/>
          </a:xfrm>
          <a:prstGeom prst="line">
            <a:avLst/>
          </a:prstGeom>
          <a:noFill/>
          <a:ln w="12700" cap="sq">
            <a:solidFill>
              <a:schemeClr val="tx1"/>
            </a:solidFill>
            <a:round/>
            <a:headEnd/>
            <a:tailEnd/>
          </a:ln>
        </p:spPr>
        <p:txBody>
          <a:bodyPr wrap="none" anchor="ctr"/>
          <a:lstStyle/>
          <a:p>
            <a:endParaRPr lang="en-US"/>
          </a:p>
        </p:txBody>
      </p:sp>
      <p:sp>
        <p:nvSpPr>
          <p:cNvPr id="15366" name="Line 10"/>
          <p:cNvSpPr>
            <a:spLocks noChangeShapeType="1"/>
          </p:cNvSpPr>
          <p:nvPr/>
        </p:nvSpPr>
        <p:spPr bwMode="auto">
          <a:xfrm rot="10800000">
            <a:off x="3305175" y="1981200"/>
            <a:ext cx="3276600" cy="0"/>
          </a:xfrm>
          <a:prstGeom prst="line">
            <a:avLst/>
          </a:prstGeom>
          <a:noFill/>
          <a:ln w="12700" cap="sq">
            <a:solidFill>
              <a:schemeClr val="tx1"/>
            </a:solidFill>
            <a:round/>
            <a:headEnd/>
            <a:tailEnd/>
          </a:ln>
        </p:spPr>
        <p:txBody>
          <a:bodyPr wrap="none" anchor="ctr"/>
          <a:lstStyle/>
          <a:p>
            <a:endParaRPr lang="en-US"/>
          </a:p>
        </p:txBody>
      </p:sp>
      <p:sp>
        <p:nvSpPr>
          <p:cNvPr id="15367" name="Rectangle 11"/>
          <p:cNvSpPr>
            <a:spLocks noChangeArrowheads="1"/>
          </p:cNvSpPr>
          <p:nvPr/>
        </p:nvSpPr>
        <p:spPr bwMode="auto">
          <a:xfrm>
            <a:off x="3584575" y="4786313"/>
            <a:ext cx="2946400" cy="609600"/>
          </a:xfrm>
          <a:prstGeom prst="rect">
            <a:avLst/>
          </a:prstGeom>
          <a:noFill/>
          <a:ln w="19050" cap="sq">
            <a:solidFill>
              <a:schemeClr val="tx1"/>
            </a:solidFill>
            <a:miter lim="800000"/>
            <a:headEnd type="none" w="sm" len="sm"/>
            <a:tailEnd type="none" w="sm" len="sm"/>
          </a:ln>
        </p:spPr>
        <p:txBody>
          <a:bodyPr wrap="none" anchor="ctr"/>
          <a:lstStyle/>
          <a:p>
            <a:pPr algn="ctr"/>
            <a:endParaRPr lang="en-US"/>
          </a:p>
        </p:txBody>
      </p:sp>
      <p:sp>
        <p:nvSpPr>
          <p:cNvPr id="326676" name="Text Box 20"/>
          <p:cNvSpPr txBox="1">
            <a:spLocks noChangeArrowheads="1"/>
          </p:cNvSpPr>
          <p:nvPr/>
        </p:nvSpPr>
        <p:spPr bwMode="auto">
          <a:xfrm>
            <a:off x="4600575" y="5562600"/>
            <a:ext cx="928688"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Board</a:t>
            </a:r>
          </a:p>
        </p:txBody>
      </p:sp>
      <p:sp>
        <p:nvSpPr>
          <p:cNvPr id="15369" name="Text Box 26"/>
          <p:cNvSpPr txBox="1">
            <a:spLocks noChangeArrowheads="1"/>
          </p:cNvSpPr>
          <p:nvPr/>
        </p:nvSpPr>
        <p:spPr bwMode="auto">
          <a:xfrm>
            <a:off x="3705225" y="4651375"/>
            <a:ext cx="184150" cy="457200"/>
          </a:xfrm>
          <a:prstGeom prst="rect">
            <a:avLst/>
          </a:prstGeom>
          <a:noFill/>
          <a:ln w="12700" cap="sq" algn="ctr">
            <a:noFill/>
            <a:miter lim="800000"/>
            <a:headEnd/>
            <a:tailEnd/>
          </a:ln>
        </p:spPr>
        <p:txBody>
          <a:bodyPr wrap="none">
            <a:spAutoFit/>
          </a:bodyPr>
          <a:lstStyle/>
          <a:p>
            <a:pPr algn="ctr"/>
            <a:endParaRPr lang="en-US"/>
          </a:p>
        </p:txBody>
      </p:sp>
      <p:sp>
        <p:nvSpPr>
          <p:cNvPr id="15370" name="Line 30"/>
          <p:cNvSpPr>
            <a:spLocks noChangeShapeType="1"/>
          </p:cNvSpPr>
          <p:nvPr/>
        </p:nvSpPr>
        <p:spPr bwMode="auto">
          <a:xfrm flipH="1">
            <a:off x="5210175" y="2514600"/>
            <a:ext cx="685800" cy="1600200"/>
          </a:xfrm>
          <a:prstGeom prst="line">
            <a:avLst/>
          </a:prstGeom>
          <a:noFill/>
          <a:ln w="12700">
            <a:solidFill>
              <a:schemeClr val="tx1"/>
            </a:solidFill>
            <a:prstDash val="dashDot"/>
            <a:round/>
            <a:headEnd/>
            <a:tailEnd type="triangle" w="med" len="med"/>
          </a:ln>
        </p:spPr>
        <p:txBody>
          <a:bodyPr wrap="none" anchor="ctr"/>
          <a:lstStyle/>
          <a:p>
            <a:endParaRPr lang="en-US"/>
          </a:p>
        </p:txBody>
      </p:sp>
      <p:sp>
        <p:nvSpPr>
          <p:cNvPr id="15371" name="Line 31"/>
          <p:cNvSpPr>
            <a:spLocks noChangeShapeType="1"/>
          </p:cNvSpPr>
          <p:nvPr/>
        </p:nvSpPr>
        <p:spPr bwMode="auto">
          <a:xfrm>
            <a:off x="4981575" y="2514600"/>
            <a:ext cx="76200" cy="1752600"/>
          </a:xfrm>
          <a:prstGeom prst="line">
            <a:avLst/>
          </a:prstGeom>
          <a:noFill/>
          <a:ln w="12700">
            <a:solidFill>
              <a:schemeClr val="tx1"/>
            </a:solidFill>
            <a:prstDash val="dashDot"/>
            <a:round/>
            <a:headEnd/>
            <a:tailEnd type="triangle" w="med" len="med"/>
          </a:ln>
        </p:spPr>
        <p:txBody>
          <a:bodyPr wrap="none" anchor="ctr"/>
          <a:lstStyle/>
          <a:p>
            <a:endParaRPr lang="en-US"/>
          </a:p>
        </p:txBody>
      </p:sp>
      <p:sp>
        <p:nvSpPr>
          <p:cNvPr id="15372" name="Line 32"/>
          <p:cNvSpPr>
            <a:spLocks noChangeShapeType="1"/>
          </p:cNvSpPr>
          <p:nvPr/>
        </p:nvSpPr>
        <p:spPr bwMode="auto">
          <a:xfrm>
            <a:off x="4219575" y="2514600"/>
            <a:ext cx="609600" cy="1676400"/>
          </a:xfrm>
          <a:prstGeom prst="line">
            <a:avLst/>
          </a:prstGeom>
          <a:noFill/>
          <a:ln w="12700">
            <a:solidFill>
              <a:schemeClr val="tx1"/>
            </a:solidFill>
            <a:prstDash val="dashDot"/>
            <a:round/>
            <a:headEnd/>
            <a:tailEnd type="triangle" w="med" len="med"/>
          </a:ln>
        </p:spPr>
        <p:txBody>
          <a:bodyPr wrap="none" anchor="ctr"/>
          <a:lstStyle/>
          <a:p>
            <a:endParaRPr lang="en-US"/>
          </a:p>
        </p:txBody>
      </p:sp>
      <p:sp>
        <p:nvSpPr>
          <p:cNvPr id="15373" name="Text Box 33"/>
          <p:cNvSpPr txBox="1">
            <a:spLocks noChangeArrowheads="1"/>
          </p:cNvSpPr>
          <p:nvPr/>
        </p:nvSpPr>
        <p:spPr bwMode="auto">
          <a:xfrm>
            <a:off x="7315200" y="6292850"/>
            <a:ext cx="1295400" cy="336550"/>
          </a:xfrm>
          <a:prstGeom prst="rect">
            <a:avLst/>
          </a:prstGeom>
          <a:noFill/>
          <a:ln w="12700" cap="sq" algn="ctr">
            <a:noFill/>
            <a:miter lim="800000"/>
            <a:headEnd/>
            <a:tailEnd/>
          </a:ln>
        </p:spPr>
        <p:txBody>
          <a:bodyPr>
            <a:spAutoFit/>
          </a:bodyPr>
          <a:lstStyle/>
          <a:p>
            <a:pPr algn="ctr">
              <a:spcBef>
                <a:spcPct val="50000"/>
              </a:spcBef>
            </a:pPr>
            <a:endParaRPr lang="en-US" sz="1600">
              <a:solidFill>
                <a:schemeClr val="accent2"/>
              </a:solidFill>
            </a:endParaRPr>
          </a:p>
        </p:txBody>
      </p:sp>
      <p:sp>
        <p:nvSpPr>
          <p:cNvPr id="326691" name="Text Box 35"/>
          <p:cNvSpPr txBox="1">
            <a:spLocks noChangeArrowheads="1"/>
          </p:cNvSpPr>
          <p:nvPr/>
        </p:nvSpPr>
        <p:spPr bwMode="auto">
          <a:xfrm>
            <a:off x="3762375" y="1524000"/>
            <a:ext cx="2209800" cy="457200"/>
          </a:xfrm>
          <a:prstGeom prst="rect">
            <a:avLst/>
          </a:prstGeom>
          <a:noFill/>
          <a:ln w="12700" cap="sq" algn="ctr">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dirty="0" smtClean="0">
                <a:cs typeface="+mn-cs"/>
              </a:rPr>
              <a:t>Community</a:t>
            </a:r>
            <a:endParaRPr lang="en-US" dirty="0">
              <a:cs typeface="+mn-cs"/>
            </a:endParaRPr>
          </a:p>
        </p:txBody>
      </p:sp>
      <p:sp>
        <p:nvSpPr>
          <p:cNvPr id="326692" name="Text Box 36"/>
          <p:cNvSpPr txBox="1">
            <a:spLocks noChangeArrowheads="1"/>
          </p:cNvSpPr>
          <p:nvPr/>
        </p:nvSpPr>
        <p:spPr bwMode="auto">
          <a:xfrm>
            <a:off x="3762375" y="2057400"/>
            <a:ext cx="2362200" cy="457200"/>
          </a:xfrm>
          <a:prstGeom prst="rect">
            <a:avLst/>
          </a:prstGeom>
          <a:noFill/>
          <a:ln w="12700" cap="sq" algn="ctr">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sz="2000">
                <a:cs typeface="+mn-cs"/>
              </a:rPr>
              <a:t>Sense of ownership</a:t>
            </a:r>
            <a:r>
              <a:rPr lang="en-US">
                <a:cs typeface="+mn-cs"/>
              </a:rPr>
              <a:t> </a:t>
            </a:r>
          </a:p>
        </p:txBody>
      </p:sp>
      <p:sp>
        <p:nvSpPr>
          <p:cNvPr id="15376" name="Oval 38"/>
          <p:cNvSpPr>
            <a:spLocks noChangeArrowheads="1"/>
          </p:cNvSpPr>
          <p:nvPr/>
        </p:nvSpPr>
        <p:spPr bwMode="auto">
          <a:xfrm>
            <a:off x="5915025" y="4956175"/>
            <a:ext cx="381000" cy="304800"/>
          </a:xfrm>
          <a:prstGeom prst="ellipse">
            <a:avLst/>
          </a:prstGeom>
          <a:noFill/>
          <a:ln w="12700" cap="sq">
            <a:solidFill>
              <a:schemeClr val="tx1"/>
            </a:solidFill>
            <a:round/>
            <a:headEnd type="none" w="sm" len="sm"/>
            <a:tailEnd type="none" w="sm" len="sm"/>
          </a:ln>
        </p:spPr>
        <p:txBody>
          <a:bodyPr wrap="none" anchor="ctr"/>
          <a:lstStyle/>
          <a:p>
            <a:pPr algn="ctr"/>
            <a:endParaRPr lang="en-US"/>
          </a:p>
        </p:txBody>
      </p:sp>
      <p:sp>
        <p:nvSpPr>
          <p:cNvPr id="15377" name="Oval 39"/>
          <p:cNvSpPr>
            <a:spLocks noChangeArrowheads="1"/>
          </p:cNvSpPr>
          <p:nvPr/>
        </p:nvSpPr>
        <p:spPr bwMode="auto">
          <a:xfrm>
            <a:off x="5381625" y="4956175"/>
            <a:ext cx="381000" cy="304800"/>
          </a:xfrm>
          <a:prstGeom prst="ellipse">
            <a:avLst/>
          </a:prstGeom>
          <a:noFill/>
          <a:ln w="12700" cap="sq">
            <a:solidFill>
              <a:schemeClr val="tx1"/>
            </a:solidFill>
            <a:round/>
            <a:headEnd type="none" w="sm" len="sm"/>
            <a:tailEnd type="none" w="sm" len="sm"/>
          </a:ln>
        </p:spPr>
        <p:txBody>
          <a:bodyPr wrap="none" anchor="ctr"/>
          <a:lstStyle/>
          <a:p>
            <a:pPr algn="ctr"/>
            <a:endParaRPr lang="en-US"/>
          </a:p>
        </p:txBody>
      </p:sp>
      <p:sp>
        <p:nvSpPr>
          <p:cNvPr id="15378" name="Oval 40"/>
          <p:cNvSpPr>
            <a:spLocks noChangeArrowheads="1"/>
          </p:cNvSpPr>
          <p:nvPr/>
        </p:nvSpPr>
        <p:spPr bwMode="auto">
          <a:xfrm>
            <a:off x="4848225" y="4956175"/>
            <a:ext cx="381000" cy="304800"/>
          </a:xfrm>
          <a:prstGeom prst="ellipse">
            <a:avLst/>
          </a:prstGeom>
          <a:noFill/>
          <a:ln w="12700" cap="sq">
            <a:solidFill>
              <a:schemeClr val="tx1"/>
            </a:solidFill>
            <a:round/>
            <a:headEnd type="none" w="sm" len="sm"/>
            <a:tailEnd type="none" w="sm" len="sm"/>
          </a:ln>
        </p:spPr>
        <p:txBody>
          <a:bodyPr wrap="none" anchor="ctr"/>
          <a:lstStyle/>
          <a:p>
            <a:pPr algn="ctr"/>
            <a:endParaRPr lang="en-US"/>
          </a:p>
        </p:txBody>
      </p:sp>
      <p:sp>
        <p:nvSpPr>
          <p:cNvPr id="15379" name="Oval 41"/>
          <p:cNvSpPr>
            <a:spLocks noChangeArrowheads="1"/>
          </p:cNvSpPr>
          <p:nvPr/>
        </p:nvSpPr>
        <p:spPr bwMode="auto">
          <a:xfrm>
            <a:off x="4314825" y="4956175"/>
            <a:ext cx="381000" cy="304800"/>
          </a:xfrm>
          <a:prstGeom prst="ellipse">
            <a:avLst/>
          </a:prstGeom>
          <a:noFill/>
          <a:ln w="12700" cap="sq">
            <a:solidFill>
              <a:schemeClr val="tx1"/>
            </a:solidFill>
            <a:round/>
            <a:headEnd type="none" w="sm" len="sm"/>
            <a:tailEnd type="none" w="sm" len="sm"/>
          </a:ln>
        </p:spPr>
        <p:txBody>
          <a:bodyPr wrap="none" anchor="ctr"/>
          <a:lstStyle/>
          <a:p>
            <a:pPr algn="ctr"/>
            <a:endParaRPr lang="en-US"/>
          </a:p>
        </p:txBody>
      </p:sp>
      <p:sp>
        <p:nvSpPr>
          <p:cNvPr id="15380" name="Oval 42"/>
          <p:cNvSpPr>
            <a:spLocks noChangeArrowheads="1"/>
          </p:cNvSpPr>
          <p:nvPr/>
        </p:nvSpPr>
        <p:spPr bwMode="auto">
          <a:xfrm>
            <a:off x="3857625" y="4956175"/>
            <a:ext cx="381000" cy="304800"/>
          </a:xfrm>
          <a:prstGeom prst="ellipse">
            <a:avLst/>
          </a:prstGeom>
          <a:noFill/>
          <a:ln w="12700" cap="sq">
            <a:solidFill>
              <a:schemeClr val="tx1"/>
            </a:solidFill>
            <a:round/>
            <a:headEnd type="none" w="sm" len="sm"/>
            <a:tailEnd type="none" w="sm" len="sm"/>
          </a:ln>
        </p:spPr>
        <p:txBody>
          <a:bodyPr wrap="none"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p:txBody>
          <a:bodyPr/>
          <a:lstStyle/>
          <a:p>
            <a:pPr>
              <a:defRPr/>
            </a:pPr>
            <a:fld id="{059B5970-B75B-411D-9365-54FB3722260B}" type="slidenum">
              <a:rPr lang="en-US" smtClean="0"/>
              <a:pPr>
                <a:defRPr/>
              </a:pPr>
              <a:t>12</a:t>
            </a:fld>
            <a:endParaRPr lang="en-US" smtClean="0"/>
          </a:p>
        </p:txBody>
      </p:sp>
      <p:sp>
        <p:nvSpPr>
          <p:cNvPr id="232450" name="Rectangle 2"/>
          <p:cNvSpPr>
            <a:spLocks noGrp="1" noRot="1" noChangeArrowheads="1"/>
          </p:cNvSpPr>
          <p:nvPr>
            <p:ph type="title" idx="4294967295"/>
          </p:nvPr>
        </p:nvSpPr>
        <p:spPr>
          <a:xfrm>
            <a:off x="1143000" y="0"/>
            <a:ext cx="7772400" cy="1143000"/>
          </a:xfrm>
          <a:effectLst>
            <a:outerShdw dist="35921" dir="2700000" algn="ctr" rotWithShape="0">
              <a:schemeClr val="bg2"/>
            </a:outerShdw>
          </a:effectLst>
        </p:spPr>
        <p:txBody>
          <a:bodyPr lIns="91440" tIns="45720" rIns="91440" bIns="45720"/>
          <a:lstStyle/>
          <a:p>
            <a:pPr algn="ctr" eaLnBrk="1" hangingPunct="1">
              <a:defRPr/>
            </a:pPr>
            <a:r>
              <a:rPr lang="en-US" b="1" kern="1200" dirty="0" smtClean="0">
                <a:effectLst>
                  <a:outerShdw blurRad="38100" dist="38100" dir="2700000" algn="tl">
                    <a:srgbClr val="000000">
                      <a:alpha val="43137"/>
                    </a:srgbClr>
                  </a:outerShdw>
                </a:effectLst>
              </a:rPr>
              <a:t>Traditional View of</a:t>
            </a:r>
            <a:r>
              <a:rPr lang="en-US" dirty="0" smtClean="0">
                <a:effectLst>
                  <a:outerShdw blurRad="38100" dist="38100" dir="2700000" algn="tl">
                    <a:srgbClr val="000000">
                      <a:alpha val="43137"/>
                    </a:srgbClr>
                  </a:outerShdw>
                </a:effectLst>
              </a:rPr>
              <a:t> </a:t>
            </a:r>
            <a:r>
              <a:rPr lang="en-US" b="1" kern="1200" dirty="0" smtClean="0">
                <a:effectLst>
                  <a:outerShdw blurRad="38100" dist="38100" dir="2700000" algn="tl">
                    <a:srgbClr val="000000">
                      <a:alpha val="43137"/>
                    </a:srgbClr>
                  </a:outerShdw>
                </a:effectLst>
              </a:rPr>
              <a:t>Board</a:t>
            </a:r>
            <a:r>
              <a:rPr lang="en-US" dirty="0" smtClean="0">
                <a:effectLst>
                  <a:outerShdw blurRad="38100" dist="38100" dir="2700000" algn="tl">
                    <a:srgbClr val="000000">
                      <a:alpha val="43137"/>
                    </a:srgbClr>
                  </a:outerShdw>
                </a:effectLst>
              </a:rPr>
              <a:t> </a:t>
            </a:r>
            <a:r>
              <a:rPr lang="en-US" b="1" kern="1200" dirty="0" smtClean="0">
                <a:effectLst>
                  <a:outerShdw blurRad="38100" dist="38100" dir="2700000" algn="tl">
                    <a:srgbClr val="000000">
                      <a:alpha val="43137"/>
                    </a:srgbClr>
                  </a:outerShdw>
                </a:effectLst>
              </a:rPr>
              <a:t>Role</a:t>
            </a:r>
            <a:endParaRPr lang="en-US" b="1" kern="1200" dirty="0">
              <a:effectLst>
                <a:outerShdw blurRad="38100" dist="38100" dir="2700000" algn="tl">
                  <a:srgbClr val="000000">
                    <a:alpha val="43137"/>
                  </a:srgbClr>
                </a:outerShdw>
              </a:effectLst>
            </a:endParaRPr>
          </a:p>
        </p:txBody>
      </p:sp>
      <p:sp>
        <p:nvSpPr>
          <p:cNvPr id="16388" name="Rectangle 6"/>
          <p:cNvSpPr>
            <a:spLocks noChangeArrowheads="1"/>
          </p:cNvSpPr>
          <p:nvPr/>
        </p:nvSpPr>
        <p:spPr bwMode="auto">
          <a:xfrm>
            <a:off x="4267200" y="3200400"/>
            <a:ext cx="1828800" cy="304800"/>
          </a:xfrm>
          <a:prstGeom prst="rect">
            <a:avLst/>
          </a:prstGeom>
          <a:noFill/>
          <a:ln w="12700" cap="sq" algn="ctr">
            <a:solidFill>
              <a:schemeClr val="tx1"/>
            </a:solidFill>
            <a:miter lim="800000"/>
            <a:headEnd/>
            <a:tailEnd/>
          </a:ln>
        </p:spPr>
        <p:txBody>
          <a:bodyPr wrap="none" anchor="ctr"/>
          <a:lstStyle/>
          <a:p>
            <a:pPr algn="ctr" eaLnBrk="0" hangingPunct="0"/>
            <a:endParaRPr lang="en-US" sz="1800">
              <a:latin typeface="Arial" charset="0"/>
            </a:endParaRPr>
          </a:p>
        </p:txBody>
      </p:sp>
      <p:sp>
        <p:nvSpPr>
          <p:cNvPr id="16389" name="Oval 7"/>
          <p:cNvSpPr>
            <a:spLocks noChangeArrowheads="1"/>
          </p:cNvSpPr>
          <p:nvPr/>
        </p:nvSpPr>
        <p:spPr bwMode="auto">
          <a:xfrm>
            <a:off x="4724400" y="3581400"/>
            <a:ext cx="685800" cy="533400"/>
          </a:xfrm>
          <a:prstGeom prst="ellipse">
            <a:avLst/>
          </a:prstGeom>
          <a:noFill/>
          <a:ln w="12700" cap="sq" algn="ctr">
            <a:solidFill>
              <a:schemeClr val="tx1"/>
            </a:solidFill>
            <a:round/>
            <a:headEnd/>
            <a:tailEnd/>
          </a:ln>
        </p:spPr>
        <p:txBody>
          <a:bodyPr wrap="none" anchor="ctr"/>
          <a:lstStyle/>
          <a:p>
            <a:pPr algn="ctr" eaLnBrk="0" hangingPunct="0"/>
            <a:endParaRPr lang="en-US" sz="1800">
              <a:latin typeface="Arial" charset="0"/>
            </a:endParaRPr>
          </a:p>
        </p:txBody>
      </p:sp>
      <p:sp>
        <p:nvSpPr>
          <p:cNvPr id="16390" name="Line 8"/>
          <p:cNvSpPr>
            <a:spLocks noChangeShapeType="1"/>
          </p:cNvSpPr>
          <p:nvPr/>
        </p:nvSpPr>
        <p:spPr bwMode="auto">
          <a:xfrm flipH="1">
            <a:off x="3581400" y="4114800"/>
            <a:ext cx="1524000" cy="1676400"/>
          </a:xfrm>
          <a:prstGeom prst="line">
            <a:avLst/>
          </a:prstGeom>
          <a:noFill/>
          <a:ln w="12700" cap="sq">
            <a:solidFill>
              <a:schemeClr val="tx1"/>
            </a:solidFill>
            <a:round/>
            <a:headEnd/>
            <a:tailEnd/>
          </a:ln>
        </p:spPr>
        <p:txBody>
          <a:bodyPr wrap="none" anchor="ctr"/>
          <a:lstStyle/>
          <a:p>
            <a:endParaRPr lang="en-US"/>
          </a:p>
        </p:txBody>
      </p:sp>
      <p:sp>
        <p:nvSpPr>
          <p:cNvPr id="16391" name="Line 9"/>
          <p:cNvSpPr>
            <a:spLocks noChangeShapeType="1"/>
          </p:cNvSpPr>
          <p:nvPr/>
        </p:nvSpPr>
        <p:spPr bwMode="auto">
          <a:xfrm>
            <a:off x="5105400" y="4114800"/>
            <a:ext cx="1600200" cy="1676400"/>
          </a:xfrm>
          <a:prstGeom prst="line">
            <a:avLst/>
          </a:prstGeom>
          <a:noFill/>
          <a:ln w="12700" cap="sq">
            <a:solidFill>
              <a:schemeClr val="tx1"/>
            </a:solidFill>
            <a:round/>
            <a:headEnd/>
            <a:tailEnd/>
          </a:ln>
        </p:spPr>
        <p:txBody>
          <a:bodyPr wrap="none" anchor="ctr"/>
          <a:lstStyle/>
          <a:p>
            <a:endParaRPr lang="en-US"/>
          </a:p>
        </p:txBody>
      </p:sp>
      <p:sp>
        <p:nvSpPr>
          <p:cNvPr id="16392" name="Line 10"/>
          <p:cNvSpPr>
            <a:spLocks noChangeShapeType="1"/>
          </p:cNvSpPr>
          <p:nvPr/>
        </p:nvSpPr>
        <p:spPr bwMode="auto">
          <a:xfrm>
            <a:off x="3581400" y="5791200"/>
            <a:ext cx="3124200" cy="0"/>
          </a:xfrm>
          <a:prstGeom prst="line">
            <a:avLst/>
          </a:prstGeom>
          <a:noFill/>
          <a:ln w="12700" cap="sq">
            <a:solidFill>
              <a:schemeClr val="tx1"/>
            </a:solidFill>
            <a:round/>
            <a:headEnd/>
            <a:tailEnd/>
          </a:ln>
        </p:spPr>
        <p:txBody>
          <a:bodyPr wrap="none" anchor="ctr"/>
          <a:lstStyle/>
          <a:p>
            <a:endParaRPr lang="en-US"/>
          </a:p>
        </p:txBody>
      </p:sp>
      <p:sp>
        <p:nvSpPr>
          <p:cNvPr id="16393" name="Text Box 11"/>
          <p:cNvSpPr txBox="1">
            <a:spLocks noChangeArrowheads="1"/>
          </p:cNvSpPr>
          <p:nvPr/>
        </p:nvSpPr>
        <p:spPr bwMode="auto">
          <a:xfrm>
            <a:off x="4724400" y="3200400"/>
            <a:ext cx="742950" cy="366713"/>
          </a:xfrm>
          <a:prstGeom prst="rect">
            <a:avLst/>
          </a:prstGeom>
          <a:noFill/>
          <a:ln w="12700" cap="sq" algn="ctr">
            <a:noFill/>
            <a:miter lim="800000"/>
            <a:headEnd/>
            <a:tailEnd/>
          </a:ln>
        </p:spPr>
        <p:txBody>
          <a:bodyPr wrap="none">
            <a:spAutoFit/>
          </a:bodyPr>
          <a:lstStyle/>
          <a:p>
            <a:pPr algn="ctr"/>
            <a:r>
              <a:rPr lang="en-US" sz="1800"/>
              <a:t>Board</a:t>
            </a:r>
          </a:p>
        </p:txBody>
      </p:sp>
      <p:sp>
        <p:nvSpPr>
          <p:cNvPr id="16394" name="Line 12"/>
          <p:cNvSpPr>
            <a:spLocks noChangeShapeType="1"/>
          </p:cNvSpPr>
          <p:nvPr/>
        </p:nvSpPr>
        <p:spPr bwMode="auto">
          <a:xfrm>
            <a:off x="5105400" y="3505200"/>
            <a:ext cx="0" cy="76200"/>
          </a:xfrm>
          <a:prstGeom prst="line">
            <a:avLst/>
          </a:prstGeom>
          <a:noFill/>
          <a:ln w="12700" cap="sq">
            <a:solidFill>
              <a:schemeClr val="tx1"/>
            </a:solidFill>
            <a:round/>
            <a:headEnd/>
            <a:tailEnd/>
          </a:ln>
        </p:spPr>
        <p:txBody>
          <a:bodyPr wrap="none" anchor="ctr"/>
          <a:lstStyle/>
          <a:p>
            <a:endParaRPr lang="en-US"/>
          </a:p>
        </p:txBody>
      </p:sp>
      <p:sp>
        <p:nvSpPr>
          <p:cNvPr id="16395" name="Line 13"/>
          <p:cNvSpPr>
            <a:spLocks noChangeShapeType="1"/>
          </p:cNvSpPr>
          <p:nvPr/>
        </p:nvSpPr>
        <p:spPr bwMode="auto">
          <a:xfrm flipH="1">
            <a:off x="4267200" y="4343400"/>
            <a:ext cx="762000" cy="1219200"/>
          </a:xfrm>
          <a:prstGeom prst="line">
            <a:avLst/>
          </a:prstGeom>
          <a:noFill/>
          <a:ln w="57150" cap="sq">
            <a:solidFill>
              <a:schemeClr val="tx1"/>
            </a:solidFill>
            <a:round/>
            <a:headEnd/>
            <a:tailEnd type="triangle" w="med" len="med"/>
          </a:ln>
        </p:spPr>
        <p:txBody>
          <a:bodyPr wrap="none" anchor="ctr"/>
          <a:lstStyle/>
          <a:p>
            <a:endParaRPr lang="en-US"/>
          </a:p>
        </p:txBody>
      </p:sp>
      <p:sp>
        <p:nvSpPr>
          <p:cNvPr id="16396" name="Line 14"/>
          <p:cNvSpPr>
            <a:spLocks noChangeShapeType="1"/>
          </p:cNvSpPr>
          <p:nvPr/>
        </p:nvSpPr>
        <p:spPr bwMode="auto">
          <a:xfrm>
            <a:off x="5181600" y="4343400"/>
            <a:ext cx="609600" cy="1219200"/>
          </a:xfrm>
          <a:prstGeom prst="line">
            <a:avLst/>
          </a:prstGeom>
          <a:noFill/>
          <a:ln w="57150" cap="sq">
            <a:solidFill>
              <a:schemeClr val="tx1"/>
            </a:solidFill>
            <a:round/>
            <a:headEnd/>
            <a:tailEnd type="triangle" w="med" len="med"/>
          </a:ln>
        </p:spPr>
        <p:txBody>
          <a:bodyPr wrap="none" anchor="ctr"/>
          <a:lstStyle/>
          <a:p>
            <a:endParaRPr lang="en-US"/>
          </a:p>
        </p:txBody>
      </p:sp>
      <p:sp>
        <p:nvSpPr>
          <p:cNvPr id="16397" name="Line 15"/>
          <p:cNvSpPr>
            <a:spLocks noChangeShapeType="1"/>
          </p:cNvSpPr>
          <p:nvPr/>
        </p:nvSpPr>
        <p:spPr bwMode="auto">
          <a:xfrm>
            <a:off x="5105400" y="4572000"/>
            <a:ext cx="0" cy="990600"/>
          </a:xfrm>
          <a:prstGeom prst="line">
            <a:avLst/>
          </a:prstGeom>
          <a:noFill/>
          <a:ln w="57150" cap="sq">
            <a:solidFill>
              <a:schemeClr val="tx1"/>
            </a:solidFill>
            <a:round/>
            <a:headEnd/>
            <a:tailEnd type="triangle" w="med" len="med"/>
          </a:ln>
        </p:spPr>
        <p:txBody>
          <a:bodyPr wrap="none" anchor="ctr"/>
          <a:lstStyle/>
          <a:p>
            <a:endParaRPr lang="en-US"/>
          </a:p>
        </p:txBody>
      </p:sp>
      <p:sp>
        <p:nvSpPr>
          <p:cNvPr id="232469" name="Text Box 21"/>
          <p:cNvSpPr txBox="1">
            <a:spLocks noChangeArrowheads="1"/>
          </p:cNvSpPr>
          <p:nvPr/>
        </p:nvSpPr>
        <p:spPr bwMode="auto">
          <a:xfrm>
            <a:off x="1527175" y="1524000"/>
            <a:ext cx="1352550"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Outsiders</a:t>
            </a:r>
          </a:p>
        </p:txBody>
      </p:sp>
      <p:sp>
        <p:nvSpPr>
          <p:cNvPr id="232471" name="Text Box 23"/>
          <p:cNvSpPr txBox="1">
            <a:spLocks noChangeArrowheads="1"/>
          </p:cNvSpPr>
          <p:nvPr/>
        </p:nvSpPr>
        <p:spPr bwMode="auto">
          <a:xfrm>
            <a:off x="1708150" y="4191000"/>
            <a:ext cx="1149350"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Insiders</a:t>
            </a:r>
          </a:p>
        </p:txBody>
      </p:sp>
      <p:sp>
        <p:nvSpPr>
          <p:cNvPr id="232472" name="Text Box 24"/>
          <p:cNvSpPr txBox="1">
            <a:spLocks noChangeArrowheads="1"/>
          </p:cNvSpPr>
          <p:nvPr/>
        </p:nvSpPr>
        <p:spPr bwMode="auto">
          <a:xfrm>
            <a:off x="4724400" y="3657600"/>
            <a:ext cx="793750" cy="457200"/>
          </a:xfrm>
          <a:prstGeom prst="rect">
            <a:avLst/>
          </a:prstGeom>
          <a:noFill/>
          <a:ln w="12700" cap="sq">
            <a:noFill/>
            <a:miter lim="800000"/>
            <a:headEnd type="none" w="sm" len="sm"/>
            <a:tailEnd type="none" w="sm" len="sm"/>
          </a:ln>
          <a:effectLst>
            <a:outerShdw dist="35921" dir="2700000" algn="ctr" rotWithShape="0">
              <a:schemeClr val="bg2"/>
            </a:outerShdw>
          </a:effectLst>
        </p:spPr>
        <p:txBody>
          <a:bodyPr wrap="none">
            <a:spAutoFit/>
          </a:bodyPr>
          <a:lstStyle/>
          <a:p>
            <a:pPr algn="ctr">
              <a:defRPr/>
            </a:pPr>
            <a:r>
              <a:rPr lang="en-US">
                <a:cs typeface="+mn-cs"/>
              </a:rPr>
              <a:t>CEO</a:t>
            </a:r>
          </a:p>
        </p:txBody>
      </p:sp>
      <p:sp>
        <p:nvSpPr>
          <p:cNvPr id="16401" name="Line 22"/>
          <p:cNvSpPr>
            <a:spLocks noChangeShapeType="1"/>
          </p:cNvSpPr>
          <p:nvPr/>
        </p:nvSpPr>
        <p:spPr bwMode="auto">
          <a:xfrm>
            <a:off x="1370013" y="5838825"/>
            <a:ext cx="7467600" cy="0"/>
          </a:xfrm>
          <a:prstGeom prst="line">
            <a:avLst/>
          </a:prstGeom>
          <a:noFill/>
          <a:ln w="38100" cap="sq">
            <a:solidFill>
              <a:schemeClr val="tx2"/>
            </a:solidFill>
            <a:round/>
            <a:headEnd/>
            <a:tailEnd/>
          </a:ln>
        </p:spPr>
        <p:txBody>
          <a:bodyPr wrap="none" anchor="ctr"/>
          <a:lstStyle/>
          <a:p>
            <a:endParaRPr lang="en-US"/>
          </a:p>
        </p:txBody>
      </p:sp>
      <p:sp>
        <p:nvSpPr>
          <p:cNvPr id="16402" name="Line 22"/>
          <p:cNvSpPr>
            <a:spLocks noChangeShapeType="1"/>
          </p:cNvSpPr>
          <p:nvPr/>
        </p:nvSpPr>
        <p:spPr bwMode="auto">
          <a:xfrm>
            <a:off x="1371600" y="3065253"/>
            <a:ext cx="7467600" cy="0"/>
          </a:xfrm>
          <a:prstGeom prst="line">
            <a:avLst/>
          </a:prstGeom>
          <a:noFill/>
          <a:ln w="38100" cap="sq">
            <a:solidFill>
              <a:schemeClr val="tx2"/>
            </a:solidFill>
            <a:round/>
            <a:headEnd/>
            <a:tailEnd/>
          </a:ln>
        </p:spPr>
        <p:txBody>
          <a:bodyPr wrap="none" anchor="ctr"/>
          <a:lstStyle/>
          <a:p>
            <a:endParaRPr lang="en-US"/>
          </a:p>
        </p:txBody>
      </p:sp>
      <p:sp>
        <p:nvSpPr>
          <p:cNvPr id="16403" name="Line 28"/>
          <p:cNvSpPr>
            <a:spLocks noChangeShapeType="1"/>
          </p:cNvSpPr>
          <p:nvPr/>
        </p:nvSpPr>
        <p:spPr bwMode="auto">
          <a:xfrm>
            <a:off x="6923088" y="1371600"/>
            <a:ext cx="0" cy="1600200"/>
          </a:xfrm>
          <a:prstGeom prst="line">
            <a:avLst/>
          </a:prstGeom>
          <a:noFill/>
          <a:ln w="38100">
            <a:solidFill>
              <a:schemeClr val="hlink"/>
            </a:solidFill>
            <a:round/>
            <a:headEnd type="triangle" w="med" len="med"/>
            <a:tailEnd type="triangle" w="med" len="med"/>
          </a:ln>
        </p:spPr>
        <p:txBody>
          <a:bodyPr/>
          <a:lstStyle/>
          <a:p>
            <a:endParaRPr lang="en-US"/>
          </a:p>
        </p:txBody>
      </p:sp>
      <p:sp useBgFill="1">
        <p:nvSpPr>
          <p:cNvPr id="232474" name="Text Box 26"/>
          <p:cNvSpPr txBox="1">
            <a:spLocks noChangeArrowheads="1"/>
          </p:cNvSpPr>
          <p:nvPr/>
        </p:nvSpPr>
        <p:spPr bwMode="auto">
          <a:xfrm>
            <a:off x="6164263" y="1884363"/>
            <a:ext cx="1487487" cy="457200"/>
          </a:xfrm>
          <a:prstGeom prst="rect">
            <a:avLst/>
          </a:prstGeom>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dirty="0">
                <a:solidFill>
                  <a:srgbClr val="FFFF00"/>
                </a:solidFill>
                <a:cs typeface="+mn-cs"/>
              </a:rPr>
              <a:t>Customers</a:t>
            </a:r>
          </a:p>
        </p:txBody>
      </p:sp>
      <p:sp>
        <p:nvSpPr>
          <p:cNvPr id="16405" name="Line 29"/>
          <p:cNvSpPr>
            <a:spLocks noChangeShapeType="1"/>
          </p:cNvSpPr>
          <p:nvPr/>
        </p:nvSpPr>
        <p:spPr bwMode="auto">
          <a:xfrm>
            <a:off x="6918325" y="3097213"/>
            <a:ext cx="0" cy="2713037"/>
          </a:xfrm>
          <a:prstGeom prst="line">
            <a:avLst/>
          </a:prstGeom>
          <a:noFill/>
          <a:ln w="38100">
            <a:solidFill>
              <a:schemeClr val="hlink"/>
            </a:solidFill>
            <a:round/>
            <a:headEnd type="triangle" w="med" len="med"/>
            <a:tailEnd type="triangle" w="med" len="med"/>
          </a:ln>
        </p:spPr>
        <p:txBody>
          <a:bodyPr/>
          <a:lstStyle/>
          <a:p>
            <a:endParaRPr lang="en-US"/>
          </a:p>
        </p:txBody>
      </p:sp>
      <p:sp useBgFill="1">
        <p:nvSpPr>
          <p:cNvPr id="232475" name="Text Box 27"/>
          <p:cNvSpPr txBox="1">
            <a:spLocks noChangeArrowheads="1"/>
          </p:cNvSpPr>
          <p:nvPr/>
        </p:nvSpPr>
        <p:spPr bwMode="auto">
          <a:xfrm>
            <a:off x="6130925" y="3990975"/>
            <a:ext cx="1565275" cy="830263"/>
          </a:xfrm>
          <a:prstGeom prst="rect">
            <a:avLst/>
          </a:prstGeom>
          <a:ln w="12700" cap="sq" algn="ctr">
            <a:noFill/>
            <a:miter lim="800000"/>
            <a:headEnd/>
            <a:tailEnd/>
          </a:ln>
          <a:effectLst>
            <a:outerShdw dist="35921" dir="2700000" algn="ctr" rotWithShape="0">
              <a:schemeClr val="bg2"/>
            </a:outerShdw>
          </a:effectLst>
        </p:spPr>
        <p:txBody>
          <a:bodyPr>
            <a:spAutoFit/>
          </a:bodyPr>
          <a:lstStyle/>
          <a:p>
            <a:pPr algn="ctr">
              <a:defRPr/>
            </a:pPr>
            <a:r>
              <a:rPr lang="en-US" dirty="0">
                <a:solidFill>
                  <a:srgbClr val="FFFF00"/>
                </a:solidFill>
                <a:cs typeface="+mn-cs"/>
              </a:rPr>
              <a:t>The ‘District’</a:t>
            </a:r>
          </a:p>
        </p:txBody>
      </p:sp>
      <p:sp>
        <p:nvSpPr>
          <p:cNvPr id="16407" name="Line 16"/>
          <p:cNvSpPr>
            <a:spLocks noChangeShapeType="1"/>
          </p:cNvSpPr>
          <p:nvPr/>
        </p:nvSpPr>
        <p:spPr bwMode="auto">
          <a:xfrm>
            <a:off x="4249947" y="1219200"/>
            <a:ext cx="762000" cy="1371600"/>
          </a:xfrm>
          <a:prstGeom prst="line">
            <a:avLst/>
          </a:prstGeom>
          <a:noFill/>
          <a:ln w="12700">
            <a:solidFill>
              <a:schemeClr val="tx1"/>
            </a:solidFill>
            <a:prstDash val="dash"/>
            <a:round/>
            <a:headEnd/>
            <a:tailEnd type="triangle" w="med" len="med"/>
          </a:ln>
        </p:spPr>
        <p:txBody>
          <a:bodyPr wrap="none" anchor="ctr"/>
          <a:lstStyle/>
          <a:p>
            <a:endParaRPr lang="en-US"/>
          </a:p>
        </p:txBody>
      </p:sp>
      <p:sp>
        <p:nvSpPr>
          <p:cNvPr id="16408" name="Line 17"/>
          <p:cNvSpPr>
            <a:spLocks noChangeShapeType="1"/>
          </p:cNvSpPr>
          <p:nvPr/>
        </p:nvSpPr>
        <p:spPr bwMode="auto">
          <a:xfrm>
            <a:off x="4783347" y="1371600"/>
            <a:ext cx="304800" cy="1143000"/>
          </a:xfrm>
          <a:prstGeom prst="line">
            <a:avLst/>
          </a:prstGeom>
          <a:noFill/>
          <a:ln w="12700">
            <a:solidFill>
              <a:schemeClr val="tx1"/>
            </a:solidFill>
            <a:prstDash val="dash"/>
            <a:round/>
            <a:headEnd/>
            <a:tailEnd type="triangle" w="med" len="med"/>
          </a:ln>
        </p:spPr>
        <p:txBody>
          <a:bodyPr wrap="none" anchor="ctr"/>
          <a:lstStyle/>
          <a:p>
            <a:endParaRPr lang="en-US"/>
          </a:p>
        </p:txBody>
      </p:sp>
      <p:sp>
        <p:nvSpPr>
          <p:cNvPr id="16409" name="Line 18"/>
          <p:cNvSpPr>
            <a:spLocks noChangeShapeType="1"/>
          </p:cNvSpPr>
          <p:nvPr/>
        </p:nvSpPr>
        <p:spPr bwMode="auto">
          <a:xfrm flipH="1">
            <a:off x="5164347" y="1447800"/>
            <a:ext cx="685800" cy="1143000"/>
          </a:xfrm>
          <a:prstGeom prst="line">
            <a:avLst/>
          </a:prstGeom>
          <a:noFill/>
          <a:ln w="12700">
            <a:solidFill>
              <a:schemeClr val="tx1"/>
            </a:solidFill>
            <a:prstDash val="dash"/>
            <a:round/>
            <a:headEnd/>
            <a:tailEnd type="triangle" w="med" len="med"/>
          </a:ln>
        </p:spPr>
        <p:txBody>
          <a:bodyPr wrap="none" anchor="ctr"/>
          <a:lstStyle/>
          <a:p>
            <a:endParaRPr lang="en-US"/>
          </a:p>
        </p:txBody>
      </p:sp>
      <p:sp>
        <p:nvSpPr>
          <p:cNvPr id="16410" name="Line 19"/>
          <p:cNvSpPr>
            <a:spLocks noChangeShapeType="1"/>
          </p:cNvSpPr>
          <p:nvPr/>
        </p:nvSpPr>
        <p:spPr bwMode="auto">
          <a:xfrm flipH="1">
            <a:off x="5164347" y="1143000"/>
            <a:ext cx="152400" cy="1143000"/>
          </a:xfrm>
          <a:prstGeom prst="line">
            <a:avLst/>
          </a:prstGeom>
          <a:noFill/>
          <a:ln w="12700">
            <a:solidFill>
              <a:schemeClr val="tx1"/>
            </a:solidFill>
            <a:prstDash val="dash"/>
            <a:round/>
            <a:headEnd/>
            <a:tailEnd type="triangle" w="med" len="med"/>
          </a:ln>
        </p:spPr>
        <p:txBody>
          <a:bodyPr wrap="none" anchor="ctr"/>
          <a:lstStyle/>
          <a:p>
            <a:endParaRPr lang="en-US"/>
          </a:p>
        </p:txBody>
      </p:sp>
      <p:cxnSp>
        <p:nvCxnSpPr>
          <p:cNvPr id="440347" name="AutoShape 27"/>
          <p:cNvCxnSpPr>
            <a:cxnSpLocks noChangeShapeType="1"/>
            <a:stCxn id="232472" idx="1"/>
            <a:endCxn id="16388" idx="1"/>
          </p:cNvCxnSpPr>
          <p:nvPr/>
        </p:nvCxnSpPr>
        <p:spPr bwMode="auto">
          <a:xfrm rot="10800000">
            <a:off x="4267200" y="3352800"/>
            <a:ext cx="457200" cy="533400"/>
          </a:xfrm>
          <a:prstGeom prst="curvedConnector3">
            <a:avLst>
              <a:gd name="adj1" fmla="val 310759"/>
            </a:avLst>
          </a:prstGeom>
          <a:noFill/>
          <a:ln w="50800">
            <a:solidFill>
              <a:srgbClr val="FFFF00"/>
            </a:solidFill>
            <a:round/>
            <a:headEnd/>
            <a:tailEnd type="triangle" w="med" len="med"/>
          </a:ln>
        </p:spPr>
      </p:cxnSp>
      <p:sp>
        <p:nvSpPr>
          <p:cNvPr id="2" name="Text Box 21"/>
          <p:cNvSpPr txBox="1">
            <a:spLocks noChangeArrowheads="1"/>
          </p:cNvSpPr>
          <p:nvPr/>
        </p:nvSpPr>
        <p:spPr bwMode="auto">
          <a:xfrm>
            <a:off x="1743075" y="3346450"/>
            <a:ext cx="1555750"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dirty="0">
                <a:cs typeface="+mn-cs"/>
              </a:rPr>
              <a:t>A ‘step up’</a:t>
            </a:r>
          </a:p>
        </p:txBody>
      </p:sp>
      <p:sp>
        <p:nvSpPr>
          <p:cNvPr id="440349" name="Text Box 29"/>
          <p:cNvSpPr txBox="1">
            <a:spLocks noChangeArrowheads="1"/>
          </p:cNvSpPr>
          <p:nvPr/>
        </p:nvSpPr>
        <p:spPr bwMode="auto">
          <a:xfrm>
            <a:off x="6096000" y="6453188"/>
            <a:ext cx="2298700" cy="366712"/>
          </a:xfrm>
          <a:prstGeom prst="rect">
            <a:avLst/>
          </a:prstGeom>
          <a:noFill/>
          <a:ln w="9525">
            <a:noFill/>
            <a:miter lim="800000"/>
            <a:headEnd/>
            <a:tailEnd/>
          </a:ln>
        </p:spPr>
        <p:txBody>
          <a:bodyPr>
            <a:spAutoFit/>
          </a:bodyPr>
          <a:lstStyle/>
          <a:p>
            <a:pPr algn="r" eaLnBrk="0" hangingPunct="0">
              <a:spcBef>
                <a:spcPct val="50000"/>
              </a:spcBef>
            </a:pPr>
            <a:r>
              <a:rPr lang="en-US" sz="1800" dirty="0">
                <a:solidFill>
                  <a:srgbClr val="6600CC"/>
                </a:solidFill>
                <a:latin typeface="Arial" charset="0"/>
              </a:rPr>
              <a:t>Another View</a:t>
            </a:r>
          </a:p>
        </p:txBody>
      </p:sp>
      <p:sp>
        <p:nvSpPr>
          <p:cNvPr id="30" name="Line 3"/>
          <p:cNvSpPr>
            <a:spLocks noChangeShapeType="1"/>
          </p:cNvSpPr>
          <p:nvPr/>
        </p:nvSpPr>
        <p:spPr bwMode="auto">
          <a:xfrm>
            <a:off x="3775075" y="990600"/>
            <a:ext cx="1295400" cy="1981200"/>
          </a:xfrm>
          <a:prstGeom prst="line">
            <a:avLst/>
          </a:prstGeom>
          <a:noFill/>
          <a:ln w="12700" cap="sq">
            <a:solidFill>
              <a:schemeClr val="tx1"/>
            </a:solidFill>
            <a:round/>
            <a:headEnd/>
            <a:tailEnd/>
          </a:ln>
        </p:spPr>
        <p:txBody>
          <a:bodyPr wrap="none" anchor="ctr"/>
          <a:lstStyle/>
          <a:p>
            <a:endParaRPr lang="en-US"/>
          </a:p>
        </p:txBody>
      </p:sp>
      <p:sp>
        <p:nvSpPr>
          <p:cNvPr id="31" name="Line 4"/>
          <p:cNvSpPr>
            <a:spLocks noChangeShapeType="1"/>
          </p:cNvSpPr>
          <p:nvPr/>
        </p:nvSpPr>
        <p:spPr bwMode="auto">
          <a:xfrm flipH="1">
            <a:off x="5070475" y="979488"/>
            <a:ext cx="1371600" cy="1981200"/>
          </a:xfrm>
          <a:prstGeom prst="line">
            <a:avLst/>
          </a:prstGeom>
          <a:noFill/>
          <a:ln w="12700" cap="sq">
            <a:solidFill>
              <a:schemeClr val="tx1"/>
            </a:solidFill>
            <a:round/>
            <a:headEnd/>
            <a:tailEnd/>
          </a:ln>
        </p:spPr>
        <p:txBody>
          <a:bodyPr wrap="none" anchor="ctr"/>
          <a:lstStyle/>
          <a:p>
            <a:endParaRPr lang="en-US"/>
          </a:p>
        </p:txBody>
      </p:sp>
      <p:sp>
        <p:nvSpPr>
          <p:cNvPr id="32" name="Line 5"/>
          <p:cNvSpPr>
            <a:spLocks noChangeShapeType="1"/>
          </p:cNvSpPr>
          <p:nvPr/>
        </p:nvSpPr>
        <p:spPr bwMode="auto">
          <a:xfrm>
            <a:off x="3775075" y="979488"/>
            <a:ext cx="2667000" cy="0"/>
          </a:xfrm>
          <a:prstGeom prst="line">
            <a:avLst/>
          </a:prstGeom>
          <a:noFill/>
          <a:ln w="12700" cap="sq">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40347"/>
                                        </p:tgtEl>
                                        <p:attrNameLst>
                                          <p:attrName>style.visibility</p:attrName>
                                        </p:attrNameLst>
                                      </p:cBhvr>
                                      <p:to>
                                        <p:strVal val="visible"/>
                                      </p:to>
                                    </p:set>
                                    <p:animEffect transition="in" filter="fade">
                                      <p:cBhvr>
                                        <p:cTn id="10" dur="2000"/>
                                        <p:tgtEl>
                                          <p:spTgt spid="44034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40349"/>
                                        </p:tgtEl>
                                        <p:attrNameLst>
                                          <p:attrName>style.visibility</p:attrName>
                                        </p:attrNameLst>
                                      </p:cBhvr>
                                      <p:to>
                                        <p:strVal val="visible"/>
                                      </p:to>
                                    </p:set>
                                    <p:animEffect transition="in" filter="dissolve">
                                      <p:cBhvr>
                                        <p:cTn id="13" dur="2000"/>
                                        <p:tgtEl>
                                          <p:spTgt spid="440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403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2"/>
          </p:nvPr>
        </p:nvSpPr>
        <p:spPr>
          <a:xfrm>
            <a:off x="6994525" y="6248400"/>
            <a:ext cx="1905000" cy="457200"/>
          </a:xfrm>
        </p:spPr>
        <p:txBody>
          <a:bodyPr/>
          <a:lstStyle/>
          <a:p>
            <a:pPr>
              <a:defRPr/>
            </a:pPr>
            <a:fld id="{E28B61AA-686F-4BB0-9CAD-12AE412C875A}" type="slidenum">
              <a:rPr lang="en-US" smtClean="0"/>
              <a:pPr>
                <a:defRPr/>
              </a:pPr>
              <a:t>13</a:t>
            </a:fld>
            <a:endParaRPr lang="en-US" smtClean="0"/>
          </a:p>
        </p:txBody>
      </p:sp>
      <p:sp>
        <p:nvSpPr>
          <p:cNvPr id="232478" name="Line 30"/>
          <p:cNvSpPr>
            <a:spLocks noChangeShapeType="1"/>
          </p:cNvSpPr>
          <p:nvPr/>
        </p:nvSpPr>
        <p:spPr bwMode="auto">
          <a:xfrm>
            <a:off x="5078413" y="5848350"/>
            <a:ext cx="0" cy="957263"/>
          </a:xfrm>
          <a:prstGeom prst="line">
            <a:avLst/>
          </a:prstGeom>
          <a:noFill/>
          <a:ln w="38100">
            <a:solidFill>
              <a:schemeClr val="hlink"/>
            </a:solidFill>
            <a:round/>
            <a:headEnd type="triangle" w="med" len="med"/>
            <a:tailEnd type="triangle" w="med" len="med"/>
          </a:ln>
        </p:spPr>
        <p:txBody>
          <a:bodyPr/>
          <a:lstStyle/>
          <a:p>
            <a:endParaRPr lang="en-US"/>
          </a:p>
        </p:txBody>
      </p:sp>
      <p:sp>
        <p:nvSpPr>
          <p:cNvPr id="232477" name="Line 29"/>
          <p:cNvSpPr>
            <a:spLocks noChangeShapeType="1"/>
          </p:cNvSpPr>
          <p:nvPr/>
        </p:nvSpPr>
        <p:spPr bwMode="auto">
          <a:xfrm>
            <a:off x="6883400" y="3629025"/>
            <a:ext cx="0" cy="2170113"/>
          </a:xfrm>
          <a:prstGeom prst="line">
            <a:avLst/>
          </a:prstGeom>
          <a:noFill/>
          <a:ln w="38100">
            <a:solidFill>
              <a:schemeClr val="hlink"/>
            </a:solidFill>
            <a:round/>
            <a:headEnd type="triangle" w="med" len="med"/>
            <a:tailEnd type="triangle" w="med" len="med"/>
          </a:ln>
        </p:spPr>
        <p:txBody>
          <a:bodyPr/>
          <a:lstStyle/>
          <a:p>
            <a:endParaRPr lang="en-US"/>
          </a:p>
        </p:txBody>
      </p:sp>
      <p:sp>
        <p:nvSpPr>
          <p:cNvPr id="232476" name="Line 28"/>
          <p:cNvSpPr>
            <a:spLocks noChangeShapeType="1"/>
          </p:cNvSpPr>
          <p:nvPr/>
        </p:nvSpPr>
        <p:spPr bwMode="auto">
          <a:xfrm>
            <a:off x="6888163" y="1290638"/>
            <a:ext cx="0" cy="2170112"/>
          </a:xfrm>
          <a:prstGeom prst="line">
            <a:avLst/>
          </a:prstGeom>
          <a:noFill/>
          <a:ln w="38100">
            <a:solidFill>
              <a:schemeClr val="hlink"/>
            </a:solidFill>
            <a:round/>
            <a:headEnd type="triangle" w="med" len="med"/>
            <a:tailEnd type="triangle" w="med" len="med"/>
          </a:ln>
        </p:spPr>
        <p:txBody>
          <a:bodyPr/>
          <a:lstStyle/>
          <a:p>
            <a:endParaRPr lang="en-US"/>
          </a:p>
        </p:txBody>
      </p:sp>
      <p:sp>
        <p:nvSpPr>
          <p:cNvPr id="232450" name="Rectangle 2"/>
          <p:cNvSpPr>
            <a:spLocks noGrp="1" noRot="1" noChangeArrowheads="1"/>
          </p:cNvSpPr>
          <p:nvPr>
            <p:ph type="title" idx="4294967295"/>
          </p:nvPr>
        </p:nvSpPr>
        <p:spPr>
          <a:xfrm>
            <a:off x="1524000" y="0"/>
            <a:ext cx="7162800" cy="1143000"/>
          </a:xfrm>
          <a:effectLst>
            <a:outerShdw dist="35921" dir="2700000" algn="ctr" rotWithShape="0">
              <a:schemeClr val="bg2"/>
            </a:outerShdw>
          </a:effectLst>
        </p:spPr>
        <p:txBody>
          <a:bodyPr lIns="91440" tIns="45720" rIns="91440" bIns="45720"/>
          <a:lstStyle/>
          <a:p>
            <a:pPr algn="ctr" eaLnBrk="1" hangingPunct="1">
              <a:defRPr/>
            </a:pPr>
            <a:r>
              <a:rPr lang="en-US" b="1" kern="1200" dirty="0">
                <a:effectLst>
                  <a:outerShdw blurRad="38100" dist="38100" dir="2700000" algn="tl">
                    <a:srgbClr val="000000">
                      <a:alpha val="43137"/>
                    </a:srgbClr>
                  </a:outerShdw>
                </a:effectLst>
              </a:rPr>
              <a:t>Another View</a:t>
            </a:r>
          </a:p>
        </p:txBody>
      </p:sp>
      <p:sp>
        <p:nvSpPr>
          <p:cNvPr id="17415" name="Line 3"/>
          <p:cNvSpPr>
            <a:spLocks noChangeShapeType="1"/>
          </p:cNvSpPr>
          <p:nvPr/>
        </p:nvSpPr>
        <p:spPr bwMode="auto">
          <a:xfrm>
            <a:off x="3775075" y="1123950"/>
            <a:ext cx="1295400" cy="1981200"/>
          </a:xfrm>
          <a:prstGeom prst="line">
            <a:avLst/>
          </a:prstGeom>
          <a:noFill/>
          <a:ln w="12700" cap="sq">
            <a:solidFill>
              <a:schemeClr val="tx1"/>
            </a:solidFill>
            <a:round/>
            <a:headEnd/>
            <a:tailEnd/>
          </a:ln>
        </p:spPr>
        <p:txBody>
          <a:bodyPr wrap="none" anchor="ctr"/>
          <a:lstStyle/>
          <a:p>
            <a:endParaRPr lang="en-US"/>
          </a:p>
        </p:txBody>
      </p:sp>
      <p:sp>
        <p:nvSpPr>
          <p:cNvPr id="17416" name="Line 4"/>
          <p:cNvSpPr>
            <a:spLocks noChangeShapeType="1"/>
          </p:cNvSpPr>
          <p:nvPr/>
        </p:nvSpPr>
        <p:spPr bwMode="auto">
          <a:xfrm flipH="1">
            <a:off x="5070475" y="1112838"/>
            <a:ext cx="1371600" cy="1981200"/>
          </a:xfrm>
          <a:prstGeom prst="line">
            <a:avLst/>
          </a:prstGeom>
          <a:noFill/>
          <a:ln w="12700" cap="sq">
            <a:solidFill>
              <a:schemeClr val="tx1"/>
            </a:solidFill>
            <a:round/>
            <a:headEnd/>
            <a:tailEnd/>
          </a:ln>
        </p:spPr>
        <p:txBody>
          <a:bodyPr wrap="none" anchor="ctr"/>
          <a:lstStyle/>
          <a:p>
            <a:endParaRPr lang="en-US"/>
          </a:p>
        </p:txBody>
      </p:sp>
      <p:sp>
        <p:nvSpPr>
          <p:cNvPr id="17417" name="Line 5"/>
          <p:cNvSpPr>
            <a:spLocks noChangeShapeType="1"/>
          </p:cNvSpPr>
          <p:nvPr/>
        </p:nvSpPr>
        <p:spPr bwMode="auto">
          <a:xfrm>
            <a:off x="3775075" y="1112838"/>
            <a:ext cx="2667000" cy="0"/>
          </a:xfrm>
          <a:prstGeom prst="line">
            <a:avLst/>
          </a:prstGeom>
          <a:noFill/>
          <a:ln w="12700" cap="sq">
            <a:solidFill>
              <a:schemeClr val="tx1"/>
            </a:solidFill>
            <a:round/>
            <a:headEnd/>
            <a:tailEnd/>
          </a:ln>
        </p:spPr>
        <p:txBody>
          <a:bodyPr wrap="none" anchor="ctr"/>
          <a:lstStyle/>
          <a:p>
            <a:endParaRPr lang="en-US"/>
          </a:p>
        </p:txBody>
      </p:sp>
      <p:sp>
        <p:nvSpPr>
          <p:cNvPr id="17418" name="Rectangle 6"/>
          <p:cNvSpPr>
            <a:spLocks noChangeArrowheads="1"/>
          </p:cNvSpPr>
          <p:nvPr/>
        </p:nvSpPr>
        <p:spPr bwMode="auto">
          <a:xfrm>
            <a:off x="4232275" y="3200400"/>
            <a:ext cx="1828800" cy="304800"/>
          </a:xfrm>
          <a:prstGeom prst="rect">
            <a:avLst/>
          </a:prstGeom>
          <a:noFill/>
          <a:ln w="12700" cap="sq" algn="ctr">
            <a:solidFill>
              <a:schemeClr val="tx1"/>
            </a:solidFill>
            <a:miter lim="800000"/>
            <a:headEnd/>
            <a:tailEnd/>
          </a:ln>
        </p:spPr>
        <p:txBody>
          <a:bodyPr wrap="none" anchor="ctr"/>
          <a:lstStyle/>
          <a:p>
            <a:pPr algn="ctr" eaLnBrk="0" hangingPunct="0"/>
            <a:endParaRPr lang="en-US" sz="1800">
              <a:latin typeface="Arial" charset="0"/>
            </a:endParaRPr>
          </a:p>
        </p:txBody>
      </p:sp>
      <p:sp>
        <p:nvSpPr>
          <p:cNvPr id="17419" name="Oval 7"/>
          <p:cNvSpPr>
            <a:spLocks noChangeArrowheads="1"/>
          </p:cNvSpPr>
          <p:nvPr/>
        </p:nvSpPr>
        <p:spPr bwMode="auto">
          <a:xfrm>
            <a:off x="4689475" y="3581400"/>
            <a:ext cx="685800" cy="533400"/>
          </a:xfrm>
          <a:prstGeom prst="ellipse">
            <a:avLst/>
          </a:prstGeom>
          <a:noFill/>
          <a:ln w="12700" cap="sq" algn="ctr">
            <a:solidFill>
              <a:schemeClr val="tx1"/>
            </a:solidFill>
            <a:round/>
            <a:headEnd/>
            <a:tailEnd/>
          </a:ln>
        </p:spPr>
        <p:txBody>
          <a:bodyPr wrap="none" anchor="ctr"/>
          <a:lstStyle/>
          <a:p>
            <a:pPr algn="ctr" eaLnBrk="0" hangingPunct="0"/>
            <a:endParaRPr lang="en-US" sz="1800">
              <a:latin typeface="Arial" charset="0"/>
            </a:endParaRPr>
          </a:p>
        </p:txBody>
      </p:sp>
      <p:sp>
        <p:nvSpPr>
          <p:cNvPr id="17420" name="Line 8"/>
          <p:cNvSpPr>
            <a:spLocks noChangeShapeType="1"/>
          </p:cNvSpPr>
          <p:nvPr/>
        </p:nvSpPr>
        <p:spPr bwMode="auto">
          <a:xfrm flipH="1">
            <a:off x="3546475" y="4114800"/>
            <a:ext cx="1524000" cy="1676400"/>
          </a:xfrm>
          <a:prstGeom prst="line">
            <a:avLst/>
          </a:prstGeom>
          <a:noFill/>
          <a:ln w="12700" cap="sq">
            <a:solidFill>
              <a:schemeClr val="tx1"/>
            </a:solidFill>
            <a:round/>
            <a:headEnd/>
            <a:tailEnd/>
          </a:ln>
        </p:spPr>
        <p:txBody>
          <a:bodyPr wrap="none" anchor="ctr"/>
          <a:lstStyle/>
          <a:p>
            <a:endParaRPr lang="en-US"/>
          </a:p>
        </p:txBody>
      </p:sp>
      <p:sp>
        <p:nvSpPr>
          <p:cNvPr id="17421" name="Line 9"/>
          <p:cNvSpPr>
            <a:spLocks noChangeShapeType="1"/>
          </p:cNvSpPr>
          <p:nvPr/>
        </p:nvSpPr>
        <p:spPr bwMode="auto">
          <a:xfrm>
            <a:off x="5070475" y="4103688"/>
            <a:ext cx="1600200" cy="1676400"/>
          </a:xfrm>
          <a:prstGeom prst="line">
            <a:avLst/>
          </a:prstGeom>
          <a:noFill/>
          <a:ln w="12700" cap="sq">
            <a:solidFill>
              <a:schemeClr val="tx1"/>
            </a:solidFill>
            <a:round/>
            <a:headEnd/>
            <a:tailEnd/>
          </a:ln>
        </p:spPr>
        <p:txBody>
          <a:bodyPr wrap="none" anchor="ctr"/>
          <a:lstStyle/>
          <a:p>
            <a:endParaRPr lang="en-US"/>
          </a:p>
        </p:txBody>
      </p:sp>
      <p:sp>
        <p:nvSpPr>
          <p:cNvPr id="17422" name="Line 10"/>
          <p:cNvSpPr>
            <a:spLocks noChangeShapeType="1"/>
          </p:cNvSpPr>
          <p:nvPr/>
        </p:nvSpPr>
        <p:spPr bwMode="auto">
          <a:xfrm>
            <a:off x="3546475" y="5780088"/>
            <a:ext cx="3124200" cy="0"/>
          </a:xfrm>
          <a:prstGeom prst="line">
            <a:avLst/>
          </a:prstGeom>
          <a:noFill/>
          <a:ln w="12700" cap="sq">
            <a:solidFill>
              <a:schemeClr val="tx1"/>
            </a:solidFill>
            <a:round/>
            <a:headEnd/>
            <a:tailEnd/>
          </a:ln>
        </p:spPr>
        <p:txBody>
          <a:bodyPr wrap="none" anchor="ctr"/>
          <a:lstStyle/>
          <a:p>
            <a:endParaRPr lang="en-US"/>
          </a:p>
        </p:txBody>
      </p:sp>
      <p:sp>
        <p:nvSpPr>
          <p:cNvPr id="17423" name="Text Box 11"/>
          <p:cNvSpPr txBox="1">
            <a:spLocks noChangeArrowheads="1"/>
          </p:cNvSpPr>
          <p:nvPr/>
        </p:nvSpPr>
        <p:spPr bwMode="auto">
          <a:xfrm>
            <a:off x="4689475" y="3200400"/>
            <a:ext cx="742950" cy="366713"/>
          </a:xfrm>
          <a:prstGeom prst="rect">
            <a:avLst/>
          </a:prstGeom>
          <a:noFill/>
          <a:ln w="12700" cap="sq" algn="ctr">
            <a:noFill/>
            <a:miter lim="800000"/>
            <a:headEnd/>
            <a:tailEnd/>
          </a:ln>
        </p:spPr>
        <p:txBody>
          <a:bodyPr wrap="none">
            <a:spAutoFit/>
          </a:bodyPr>
          <a:lstStyle/>
          <a:p>
            <a:pPr algn="ctr"/>
            <a:r>
              <a:rPr lang="en-US" sz="1800"/>
              <a:t>Board</a:t>
            </a:r>
          </a:p>
        </p:txBody>
      </p:sp>
      <p:sp>
        <p:nvSpPr>
          <p:cNvPr id="17424" name="Line 12"/>
          <p:cNvSpPr>
            <a:spLocks noChangeShapeType="1"/>
          </p:cNvSpPr>
          <p:nvPr/>
        </p:nvSpPr>
        <p:spPr bwMode="auto">
          <a:xfrm>
            <a:off x="5070475" y="3505200"/>
            <a:ext cx="0" cy="76200"/>
          </a:xfrm>
          <a:prstGeom prst="line">
            <a:avLst/>
          </a:prstGeom>
          <a:noFill/>
          <a:ln w="12700" cap="sq">
            <a:solidFill>
              <a:schemeClr val="tx1"/>
            </a:solidFill>
            <a:round/>
            <a:headEnd/>
            <a:tailEnd/>
          </a:ln>
        </p:spPr>
        <p:txBody>
          <a:bodyPr wrap="none" anchor="ctr"/>
          <a:lstStyle/>
          <a:p>
            <a:endParaRPr lang="en-US"/>
          </a:p>
        </p:txBody>
      </p:sp>
      <p:sp>
        <p:nvSpPr>
          <p:cNvPr id="17425" name="Line 13"/>
          <p:cNvSpPr>
            <a:spLocks noChangeShapeType="1"/>
          </p:cNvSpPr>
          <p:nvPr/>
        </p:nvSpPr>
        <p:spPr bwMode="auto">
          <a:xfrm flipH="1">
            <a:off x="4232275" y="4343400"/>
            <a:ext cx="762000" cy="1219200"/>
          </a:xfrm>
          <a:prstGeom prst="line">
            <a:avLst/>
          </a:prstGeom>
          <a:noFill/>
          <a:ln w="57150" cap="sq">
            <a:solidFill>
              <a:schemeClr val="tx1"/>
            </a:solidFill>
            <a:round/>
            <a:headEnd/>
            <a:tailEnd type="triangle" w="med" len="med"/>
          </a:ln>
        </p:spPr>
        <p:txBody>
          <a:bodyPr wrap="none" anchor="ctr"/>
          <a:lstStyle/>
          <a:p>
            <a:endParaRPr lang="en-US"/>
          </a:p>
        </p:txBody>
      </p:sp>
      <p:sp>
        <p:nvSpPr>
          <p:cNvPr id="17426" name="Line 14"/>
          <p:cNvSpPr>
            <a:spLocks noChangeShapeType="1"/>
          </p:cNvSpPr>
          <p:nvPr/>
        </p:nvSpPr>
        <p:spPr bwMode="auto">
          <a:xfrm>
            <a:off x="5146675" y="4343400"/>
            <a:ext cx="609600" cy="1219200"/>
          </a:xfrm>
          <a:prstGeom prst="line">
            <a:avLst/>
          </a:prstGeom>
          <a:noFill/>
          <a:ln w="57150" cap="sq">
            <a:solidFill>
              <a:schemeClr val="tx1"/>
            </a:solidFill>
            <a:round/>
            <a:headEnd/>
            <a:tailEnd type="triangle" w="med" len="med"/>
          </a:ln>
        </p:spPr>
        <p:txBody>
          <a:bodyPr wrap="none" anchor="ctr"/>
          <a:lstStyle/>
          <a:p>
            <a:endParaRPr lang="en-US"/>
          </a:p>
        </p:txBody>
      </p:sp>
      <p:sp>
        <p:nvSpPr>
          <p:cNvPr id="17427" name="Line 15"/>
          <p:cNvSpPr>
            <a:spLocks noChangeShapeType="1"/>
          </p:cNvSpPr>
          <p:nvPr/>
        </p:nvSpPr>
        <p:spPr bwMode="auto">
          <a:xfrm>
            <a:off x="5070475" y="4572000"/>
            <a:ext cx="0" cy="990600"/>
          </a:xfrm>
          <a:prstGeom prst="line">
            <a:avLst/>
          </a:prstGeom>
          <a:noFill/>
          <a:ln w="57150" cap="sq">
            <a:solidFill>
              <a:schemeClr val="tx1"/>
            </a:solidFill>
            <a:round/>
            <a:headEnd/>
            <a:tailEnd type="triangle" w="med" len="med"/>
          </a:ln>
        </p:spPr>
        <p:txBody>
          <a:bodyPr wrap="none" anchor="ctr"/>
          <a:lstStyle/>
          <a:p>
            <a:endParaRPr lang="en-US"/>
          </a:p>
        </p:txBody>
      </p:sp>
      <p:sp>
        <p:nvSpPr>
          <p:cNvPr id="17428" name="Line 16"/>
          <p:cNvSpPr>
            <a:spLocks noChangeShapeType="1"/>
          </p:cNvSpPr>
          <p:nvPr/>
        </p:nvSpPr>
        <p:spPr bwMode="auto">
          <a:xfrm>
            <a:off x="4232275" y="1352550"/>
            <a:ext cx="762000" cy="1371600"/>
          </a:xfrm>
          <a:prstGeom prst="line">
            <a:avLst/>
          </a:prstGeom>
          <a:noFill/>
          <a:ln w="12700">
            <a:solidFill>
              <a:schemeClr val="tx1"/>
            </a:solidFill>
            <a:prstDash val="dash"/>
            <a:round/>
            <a:headEnd/>
            <a:tailEnd type="triangle" w="med" len="med"/>
          </a:ln>
        </p:spPr>
        <p:txBody>
          <a:bodyPr wrap="none" anchor="ctr"/>
          <a:lstStyle/>
          <a:p>
            <a:endParaRPr lang="en-US"/>
          </a:p>
        </p:txBody>
      </p:sp>
      <p:sp>
        <p:nvSpPr>
          <p:cNvPr id="17429" name="Line 17"/>
          <p:cNvSpPr>
            <a:spLocks noChangeShapeType="1"/>
          </p:cNvSpPr>
          <p:nvPr/>
        </p:nvSpPr>
        <p:spPr bwMode="auto">
          <a:xfrm>
            <a:off x="4765675" y="1504950"/>
            <a:ext cx="304800" cy="1143000"/>
          </a:xfrm>
          <a:prstGeom prst="line">
            <a:avLst/>
          </a:prstGeom>
          <a:noFill/>
          <a:ln w="12700">
            <a:solidFill>
              <a:schemeClr val="tx1"/>
            </a:solidFill>
            <a:prstDash val="dash"/>
            <a:round/>
            <a:headEnd/>
            <a:tailEnd type="triangle" w="med" len="med"/>
          </a:ln>
        </p:spPr>
        <p:txBody>
          <a:bodyPr wrap="none" anchor="ctr"/>
          <a:lstStyle/>
          <a:p>
            <a:endParaRPr lang="en-US"/>
          </a:p>
        </p:txBody>
      </p:sp>
      <p:sp>
        <p:nvSpPr>
          <p:cNvPr id="17430" name="Line 18"/>
          <p:cNvSpPr>
            <a:spLocks noChangeShapeType="1"/>
          </p:cNvSpPr>
          <p:nvPr/>
        </p:nvSpPr>
        <p:spPr bwMode="auto">
          <a:xfrm flipH="1">
            <a:off x="5146675" y="1581150"/>
            <a:ext cx="685800" cy="1143000"/>
          </a:xfrm>
          <a:prstGeom prst="line">
            <a:avLst/>
          </a:prstGeom>
          <a:noFill/>
          <a:ln w="12700">
            <a:solidFill>
              <a:schemeClr val="tx1"/>
            </a:solidFill>
            <a:prstDash val="dash"/>
            <a:round/>
            <a:headEnd/>
            <a:tailEnd type="triangle" w="med" len="med"/>
          </a:ln>
        </p:spPr>
        <p:txBody>
          <a:bodyPr wrap="none" anchor="ctr"/>
          <a:lstStyle/>
          <a:p>
            <a:endParaRPr lang="en-US"/>
          </a:p>
        </p:txBody>
      </p:sp>
      <p:sp>
        <p:nvSpPr>
          <p:cNvPr id="17431" name="Line 19"/>
          <p:cNvSpPr>
            <a:spLocks noChangeShapeType="1"/>
          </p:cNvSpPr>
          <p:nvPr/>
        </p:nvSpPr>
        <p:spPr bwMode="auto">
          <a:xfrm flipH="1">
            <a:off x="5146675" y="1276350"/>
            <a:ext cx="152400" cy="1143000"/>
          </a:xfrm>
          <a:prstGeom prst="line">
            <a:avLst/>
          </a:prstGeom>
          <a:noFill/>
          <a:ln w="12700">
            <a:solidFill>
              <a:schemeClr val="tx1"/>
            </a:solidFill>
            <a:prstDash val="dash"/>
            <a:round/>
            <a:headEnd/>
            <a:tailEnd type="triangle" w="med" len="med"/>
          </a:ln>
        </p:spPr>
        <p:txBody>
          <a:bodyPr wrap="none" anchor="ctr"/>
          <a:lstStyle/>
          <a:p>
            <a:endParaRPr lang="en-US"/>
          </a:p>
        </p:txBody>
      </p:sp>
      <p:sp>
        <p:nvSpPr>
          <p:cNvPr id="232469" name="Text Box 21"/>
          <p:cNvSpPr txBox="1">
            <a:spLocks noChangeArrowheads="1"/>
          </p:cNvSpPr>
          <p:nvPr/>
        </p:nvSpPr>
        <p:spPr bwMode="auto">
          <a:xfrm>
            <a:off x="1336675" y="1524000"/>
            <a:ext cx="1655763"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Governance</a:t>
            </a:r>
          </a:p>
        </p:txBody>
      </p:sp>
      <p:sp>
        <p:nvSpPr>
          <p:cNvPr id="232470" name="Line 22"/>
          <p:cNvSpPr>
            <a:spLocks noChangeShapeType="1"/>
          </p:cNvSpPr>
          <p:nvPr/>
        </p:nvSpPr>
        <p:spPr bwMode="auto">
          <a:xfrm>
            <a:off x="1335088" y="3579342"/>
            <a:ext cx="7467600" cy="0"/>
          </a:xfrm>
          <a:prstGeom prst="line">
            <a:avLst/>
          </a:prstGeom>
          <a:noFill/>
          <a:ln w="38100" cap="sq">
            <a:solidFill>
              <a:schemeClr val="tx2"/>
            </a:solidFill>
            <a:round/>
            <a:headEnd/>
            <a:tailEnd/>
          </a:ln>
        </p:spPr>
        <p:txBody>
          <a:bodyPr wrap="none" anchor="ctr"/>
          <a:lstStyle/>
          <a:p>
            <a:endParaRPr lang="en-US"/>
          </a:p>
        </p:txBody>
      </p:sp>
      <p:sp>
        <p:nvSpPr>
          <p:cNvPr id="232471" name="Text Box 23"/>
          <p:cNvSpPr txBox="1">
            <a:spLocks noChangeArrowheads="1"/>
          </p:cNvSpPr>
          <p:nvPr/>
        </p:nvSpPr>
        <p:spPr bwMode="auto">
          <a:xfrm>
            <a:off x="1358900" y="4191000"/>
            <a:ext cx="1773238"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Management</a:t>
            </a:r>
          </a:p>
        </p:txBody>
      </p:sp>
      <p:sp>
        <p:nvSpPr>
          <p:cNvPr id="232472" name="Text Box 24"/>
          <p:cNvSpPr txBox="1">
            <a:spLocks noChangeArrowheads="1"/>
          </p:cNvSpPr>
          <p:nvPr/>
        </p:nvSpPr>
        <p:spPr bwMode="auto">
          <a:xfrm>
            <a:off x="4689475" y="3657600"/>
            <a:ext cx="793750" cy="457200"/>
          </a:xfrm>
          <a:prstGeom prst="rect">
            <a:avLst/>
          </a:prstGeom>
          <a:noFill/>
          <a:ln w="12700" cap="sq">
            <a:noFill/>
            <a:miter lim="800000"/>
            <a:headEnd type="none" w="sm" len="sm"/>
            <a:tailEnd type="none" w="sm" len="sm"/>
          </a:ln>
          <a:effectLst>
            <a:outerShdw dist="35921" dir="2700000" algn="ctr" rotWithShape="0">
              <a:schemeClr val="bg2"/>
            </a:outerShdw>
          </a:effectLst>
        </p:spPr>
        <p:txBody>
          <a:bodyPr wrap="none">
            <a:spAutoFit/>
          </a:bodyPr>
          <a:lstStyle/>
          <a:p>
            <a:pPr algn="ctr">
              <a:defRPr/>
            </a:pPr>
            <a:r>
              <a:rPr lang="en-US">
                <a:cs typeface="+mn-cs"/>
              </a:rPr>
              <a:t>CEO</a:t>
            </a:r>
          </a:p>
        </p:txBody>
      </p:sp>
      <p:sp useBgFill="1">
        <p:nvSpPr>
          <p:cNvPr id="232473" name="Text Box 25"/>
          <p:cNvSpPr txBox="1">
            <a:spLocks noChangeArrowheads="1"/>
          </p:cNvSpPr>
          <p:nvPr/>
        </p:nvSpPr>
        <p:spPr bwMode="auto">
          <a:xfrm>
            <a:off x="4329113" y="6075363"/>
            <a:ext cx="1487487" cy="457200"/>
          </a:xfrm>
          <a:prstGeom prst="rect">
            <a:avLst/>
          </a:prstGeom>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dirty="0">
                <a:solidFill>
                  <a:srgbClr val="FFFF00"/>
                </a:solidFill>
                <a:cs typeface="+mn-cs"/>
              </a:rPr>
              <a:t>Customers</a:t>
            </a:r>
          </a:p>
        </p:txBody>
      </p:sp>
      <p:sp useBgFill="1">
        <p:nvSpPr>
          <p:cNvPr id="232474" name="Text Box 26"/>
          <p:cNvSpPr txBox="1">
            <a:spLocks noChangeArrowheads="1"/>
          </p:cNvSpPr>
          <p:nvPr/>
        </p:nvSpPr>
        <p:spPr bwMode="auto">
          <a:xfrm>
            <a:off x="6302375" y="2141538"/>
            <a:ext cx="1133475" cy="457200"/>
          </a:xfrm>
          <a:prstGeom prst="rect">
            <a:avLst/>
          </a:prstGeom>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dirty="0">
                <a:solidFill>
                  <a:srgbClr val="FFFF00"/>
                </a:solidFill>
                <a:cs typeface="+mn-cs"/>
              </a:rPr>
              <a:t>Owners</a:t>
            </a:r>
          </a:p>
        </p:txBody>
      </p:sp>
      <p:sp useBgFill="1">
        <p:nvSpPr>
          <p:cNvPr id="232475" name="Text Box 27"/>
          <p:cNvSpPr txBox="1">
            <a:spLocks noChangeArrowheads="1"/>
          </p:cNvSpPr>
          <p:nvPr/>
        </p:nvSpPr>
        <p:spPr bwMode="auto">
          <a:xfrm>
            <a:off x="6491288" y="4365625"/>
            <a:ext cx="776287" cy="457200"/>
          </a:xfrm>
          <a:prstGeom prst="rect">
            <a:avLst/>
          </a:prstGeom>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dirty="0">
                <a:solidFill>
                  <a:srgbClr val="FFFF00"/>
                </a:solidFill>
                <a:cs typeface="+mn-cs"/>
              </a:rPr>
              <a:t>Staff</a:t>
            </a:r>
          </a:p>
        </p:txBody>
      </p:sp>
      <p:sp>
        <p:nvSpPr>
          <p:cNvPr id="34" name="Line 22"/>
          <p:cNvSpPr>
            <a:spLocks noChangeShapeType="1"/>
          </p:cNvSpPr>
          <p:nvPr/>
        </p:nvSpPr>
        <p:spPr bwMode="auto">
          <a:xfrm>
            <a:off x="1335088" y="5827713"/>
            <a:ext cx="7467600" cy="0"/>
          </a:xfrm>
          <a:prstGeom prst="line">
            <a:avLst/>
          </a:prstGeom>
          <a:noFill/>
          <a:ln w="38100" cap="sq">
            <a:solidFill>
              <a:schemeClr val="tx2"/>
            </a:solidFill>
            <a:round/>
            <a:headEnd/>
            <a:tailEnd/>
          </a:ln>
        </p:spPr>
        <p:txBody>
          <a:bodyPr wrap="none" anchor="ctr"/>
          <a:lstStyle/>
          <a:p>
            <a:endParaRPr lang="en-US"/>
          </a:p>
        </p:txBody>
      </p:sp>
      <p:sp>
        <p:nvSpPr>
          <p:cNvPr id="17440" name="Oval 32"/>
          <p:cNvSpPr>
            <a:spLocks noChangeArrowheads="1"/>
          </p:cNvSpPr>
          <p:nvPr/>
        </p:nvSpPr>
        <p:spPr bwMode="auto">
          <a:xfrm>
            <a:off x="4294188" y="1133475"/>
            <a:ext cx="1570037" cy="1549400"/>
          </a:xfrm>
          <a:prstGeom prst="ellipse">
            <a:avLst/>
          </a:prstGeom>
          <a:noFill/>
          <a:ln w="9525">
            <a:noFill/>
            <a:round/>
            <a:headEnd/>
            <a:tailEnd/>
          </a:ln>
        </p:spPr>
        <p:txBody>
          <a:bodyPr wrap="none" anchor="ctr"/>
          <a:lstStyle/>
          <a:p>
            <a:pPr algn="ctr"/>
            <a:endParaRPr lang="en-US"/>
          </a:p>
        </p:txBody>
      </p:sp>
      <p:cxnSp>
        <p:nvCxnSpPr>
          <p:cNvPr id="442401" name="AutoShape 33"/>
          <p:cNvCxnSpPr>
            <a:cxnSpLocks noChangeShapeType="1"/>
            <a:stCxn id="17440" idx="2"/>
            <a:endCxn id="17418" idx="1"/>
          </p:cNvCxnSpPr>
          <p:nvPr/>
        </p:nvCxnSpPr>
        <p:spPr bwMode="auto">
          <a:xfrm rot="10800000" flipV="1">
            <a:off x="4232275" y="1908175"/>
            <a:ext cx="61913" cy="1444625"/>
          </a:xfrm>
          <a:prstGeom prst="curvedConnector3">
            <a:avLst>
              <a:gd name="adj1" fmla="val 961537"/>
            </a:avLst>
          </a:prstGeom>
          <a:noFill/>
          <a:ln w="50800">
            <a:solidFill>
              <a:srgbClr val="FFFF00"/>
            </a:solidFill>
            <a:round/>
            <a:headEnd/>
            <a:tailEnd type="triangle" w="med" len="med"/>
          </a:ln>
        </p:spPr>
      </p:cxnSp>
      <p:sp>
        <p:nvSpPr>
          <p:cNvPr id="2" name="Text Box 21"/>
          <p:cNvSpPr txBox="1">
            <a:spLocks noChangeArrowheads="1"/>
          </p:cNvSpPr>
          <p:nvPr/>
        </p:nvSpPr>
        <p:spPr bwMode="auto">
          <a:xfrm>
            <a:off x="1716088" y="2432050"/>
            <a:ext cx="1928812"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dirty="0">
                <a:cs typeface="+mn-cs"/>
              </a:rPr>
              <a:t>A ‘step down’</a:t>
            </a:r>
          </a:p>
        </p:txBody>
      </p:sp>
      <p:sp>
        <p:nvSpPr>
          <p:cNvPr id="442405" name="Text Box 37"/>
          <p:cNvSpPr txBox="1">
            <a:spLocks noChangeArrowheads="1"/>
          </p:cNvSpPr>
          <p:nvPr/>
        </p:nvSpPr>
        <p:spPr bwMode="auto">
          <a:xfrm>
            <a:off x="6080125" y="6453188"/>
            <a:ext cx="2298700" cy="366712"/>
          </a:xfrm>
          <a:prstGeom prst="rect">
            <a:avLst/>
          </a:prstGeom>
          <a:noFill/>
          <a:ln w="9525">
            <a:noFill/>
            <a:miter lim="800000"/>
            <a:headEnd/>
            <a:tailEnd/>
          </a:ln>
        </p:spPr>
        <p:txBody>
          <a:bodyPr>
            <a:spAutoFit/>
          </a:bodyPr>
          <a:lstStyle/>
          <a:p>
            <a:pPr algn="r" eaLnBrk="0" hangingPunct="0">
              <a:spcBef>
                <a:spcPct val="50000"/>
              </a:spcBef>
            </a:pPr>
            <a:r>
              <a:rPr lang="en-US" sz="1800">
                <a:solidFill>
                  <a:srgbClr val="6600CC"/>
                </a:solidFill>
                <a:latin typeface="Arial" charset="0"/>
              </a:rPr>
              <a:t>Focus on Ends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24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24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2470"/>
                                        </p:tgtEl>
                                        <p:attrNameLst>
                                          <p:attrName>style.visibility</p:attrName>
                                        </p:attrNameLst>
                                      </p:cBhvr>
                                      <p:to>
                                        <p:strVal val="visible"/>
                                      </p:to>
                                    </p:set>
                                  </p:childTnLst>
                                </p:cTn>
                              </p:par>
                              <p:par>
                                <p:cTn id="13" presetID="42" presetClass="path" presetSubtype="0" accel="50000" decel="50000" fill="hold" grpId="1" nodeType="withEffect">
                                  <p:stCondLst>
                                    <p:cond delay="0"/>
                                  </p:stCondLst>
                                  <p:childTnLst>
                                    <p:animMotion origin="layout" path="M -2.77778E-7 -4.44444E-6 L -0.00035 0.06112 " pathEditMode="relative" rAng="0" ptsTypes="AA">
                                      <p:cBhvr>
                                        <p:cTn id="14" dur="2000" fill="hold"/>
                                        <p:tgtEl>
                                          <p:spTgt spid="232470"/>
                                        </p:tgtEl>
                                        <p:attrNameLst>
                                          <p:attrName>ppt_x</p:attrName>
                                          <p:attrName>ppt_y</p:attrName>
                                        </p:attrNameLst>
                                      </p:cBhvr>
                                      <p:rCtr x="0" y="31"/>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24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24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247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24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247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247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2000"/>
                                        <p:tgtEl>
                                          <p:spTgt spid="2"/>
                                        </p:tgtEl>
                                      </p:cBhvr>
                                    </p:animEffect>
                                  </p:childTnLst>
                                </p:cTn>
                              </p:par>
                              <p:par>
                                <p:cTn id="42" presetID="10" presetClass="entr" presetSubtype="0" fill="hold" nodeType="withEffect">
                                  <p:stCondLst>
                                    <p:cond delay="0"/>
                                  </p:stCondLst>
                                  <p:childTnLst>
                                    <p:set>
                                      <p:cBhvr>
                                        <p:cTn id="43" dur="1" fill="hold">
                                          <p:stCondLst>
                                            <p:cond delay="0"/>
                                          </p:stCondLst>
                                        </p:cTn>
                                        <p:tgtEl>
                                          <p:spTgt spid="442401"/>
                                        </p:tgtEl>
                                        <p:attrNameLst>
                                          <p:attrName>style.visibility</p:attrName>
                                        </p:attrNameLst>
                                      </p:cBhvr>
                                      <p:to>
                                        <p:strVal val="visible"/>
                                      </p:to>
                                    </p:set>
                                    <p:animEffect transition="in" filter="fade">
                                      <p:cBhvr>
                                        <p:cTn id="44" dur="2000"/>
                                        <p:tgtEl>
                                          <p:spTgt spid="442401"/>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442405"/>
                                        </p:tgtEl>
                                        <p:attrNameLst>
                                          <p:attrName>style.visibility</p:attrName>
                                        </p:attrNameLst>
                                      </p:cBhvr>
                                      <p:to>
                                        <p:strVal val="visible"/>
                                      </p:to>
                                    </p:set>
                                    <p:animEffect transition="in" filter="dissolve">
                                      <p:cBhvr>
                                        <p:cTn id="47" dur="2000"/>
                                        <p:tgtEl>
                                          <p:spTgt spid="442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78" grpId="0" animBg="1"/>
      <p:bldP spid="232477" grpId="0" animBg="1"/>
      <p:bldP spid="232476" grpId="0" animBg="1"/>
      <p:bldP spid="232469" grpId="0"/>
      <p:bldP spid="232470" grpId="0" animBg="1"/>
      <p:bldP spid="232470" grpId="1" animBg="1"/>
      <p:bldP spid="232471" grpId="0"/>
      <p:bldP spid="232473" grpId="0" animBg="1"/>
      <p:bldP spid="232474" grpId="0" animBg="1"/>
      <p:bldP spid="232475" grpId="0" animBg="1"/>
      <p:bldP spid="34" grpId="0" animBg="1"/>
      <p:bldP spid="2" grpId="0"/>
      <p:bldP spid="44240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p:txBody>
          <a:bodyPr/>
          <a:lstStyle/>
          <a:p>
            <a:r>
              <a:rPr lang="en-US" b="1" dirty="0" smtClean="0">
                <a:effectLst>
                  <a:outerShdw blurRad="38100" dist="38100" dir="2700000" algn="tl">
                    <a:srgbClr val="000000">
                      <a:alpha val="43137"/>
                    </a:srgbClr>
                  </a:outerShdw>
                </a:effectLst>
              </a:rPr>
              <a:t>Today's Agenda</a:t>
            </a:r>
          </a:p>
        </p:txBody>
      </p:sp>
      <p:sp>
        <p:nvSpPr>
          <p:cNvPr id="6" name="Content Placeholder 5"/>
          <p:cNvSpPr>
            <a:spLocks noGrp="1"/>
          </p:cNvSpPr>
          <p:nvPr>
            <p:ph idx="1"/>
          </p:nvPr>
        </p:nvSpPr>
        <p:spPr/>
        <p:txBody>
          <a:bodyPr/>
          <a:lstStyle/>
          <a:p>
            <a:pPr>
              <a:defRPr/>
            </a:pPr>
            <a:r>
              <a:rPr lang="en-US" dirty="0" smtClean="0"/>
              <a:t>Laying the foundation</a:t>
            </a:r>
          </a:p>
          <a:p>
            <a:pPr>
              <a:defRPr/>
            </a:pPr>
            <a:r>
              <a:rPr lang="en-US" u="sng" dirty="0" smtClean="0">
                <a:solidFill>
                  <a:srgbClr val="00B0F0"/>
                </a:solidFill>
              </a:rPr>
              <a:t>10 principles</a:t>
            </a:r>
          </a:p>
          <a:p>
            <a:pPr>
              <a:defRPr/>
            </a:pPr>
            <a:r>
              <a:rPr lang="en-US" dirty="0" smtClean="0"/>
              <a:t>Setting policy</a:t>
            </a:r>
          </a:p>
          <a:p>
            <a:pPr>
              <a:defRPr/>
            </a:pPr>
            <a:r>
              <a:rPr lang="en-US" dirty="0" smtClean="0"/>
              <a:t>Monitoring</a:t>
            </a:r>
          </a:p>
          <a:p>
            <a:pPr>
              <a:defRPr/>
            </a:pPr>
            <a:r>
              <a:rPr lang="en-US" dirty="0" smtClean="0"/>
              <a:t>Adoption</a:t>
            </a:r>
          </a:p>
        </p:txBody>
      </p:sp>
      <p:sp>
        <p:nvSpPr>
          <p:cNvPr id="6148" name="Slide Number Placeholder 3"/>
          <p:cNvSpPr>
            <a:spLocks noGrp="1"/>
          </p:cNvSpPr>
          <p:nvPr>
            <p:ph type="sldNum" sz="quarter" idx="12"/>
          </p:nvPr>
        </p:nvSpPr>
        <p:spPr/>
        <p:txBody>
          <a:bodyPr/>
          <a:lstStyle/>
          <a:p>
            <a:pPr>
              <a:defRPr/>
            </a:pPr>
            <a:fld id="{6F5630F6-ED16-4B01-9C51-8638BEE45D38}" type="slidenum">
              <a:rPr lang="en-US" smtClean="0"/>
              <a:pPr>
                <a:defRPr/>
              </a:pPr>
              <a:t>14</a:t>
            </a:fld>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a:t>
            </a:r>
            <a:r>
              <a:rPr lang="en-US" sz="4400" b="1" dirty="0" smtClean="0">
                <a:solidFill>
                  <a:srgbClr val="FFFF00"/>
                </a:solidFill>
                <a:cs typeface="+mn-cs"/>
              </a:rPr>
              <a:t>#1</a:t>
            </a:r>
            <a:endParaRPr lang="en-US" sz="4400" b="1" dirty="0">
              <a:solidFill>
                <a:srgbClr val="FFFF00"/>
              </a:solidFill>
              <a:cs typeface="+mn-cs"/>
            </a:endParaRP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The Board is a </a:t>
            </a:r>
            <a:r>
              <a:rPr lang="en-US" sz="4000" b="1" i="1" dirty="0">
                <a:cs typeface="+mn-cs"/>
              </a:rPr>
              <a:t>trustee</a:t>
            </a:r>
            <a:r>
              <a:rPr lang="en-US" sz="4000" b="1" dirty="0">
                <a:cs typeface="+mn-cs"/>
              </a:rPr>
              <a:t> for </a:t>
            </a:r>
            <a:r>
              <a:rPr lang="en-US" sz="4000" b="1" dirty="0" smtClean="0">
                <a:cs typeface="+mn-cs"/>
              </a:rPr>
              <a:t>its community of ‘owners’.</a:t>
            </a:r>
            <a:endParaRPr lang="en-US" sz="4000" dirty="0">
              <a:cs typeface="+mn-cs"/>
            </a:endParaRPr>
          </a:p>
        </p:txBody>
      </p:sp>
      <p:sp>
        <p:nvSpPr>
          <p:cNvPr id="29700" name="Slide Number Placeholder 3"/>
          <p:cNvSpPr>
            <a:spLocks noGrp="1"/>
          </p:cNvSpPr>
          <p:nvPr>
            <p:ph type="sldNum" sz="quarter" idx="12"/>
          </p:nvPr>
        </p:nvSpPr>
        <p:spPr/>
        <p:txBody>
          <a:bodyPr/>
          <a:lstStyle/>
          <a:p>
            <a:pPr>
              <a:defRPr/>
            </a:pPr>
            <a:fld id="{5449A82E-70C1-4CC7-8B75-63CBFE86DCE5}" type="slidenum">
              <a:rPr lang="en-US" smtClean="0"/>
              <a:pPr>
                <a:defRPr/>
              </a:pPr>
              <a:t>15</a:t>
            </a:fld>
            <a:endParaRPr lang="en-US" smtClean="0"/>
          </a:p>
        </p:txBody>
      </p:sp>
      <p:sp>
        <p:nvSpPr>
          <p:cNvPr id="5" name="TextBox 4"/>
          <p:cNvSpPr txBox="1">
            <a:spLocks noChangeArrowheads="1"/>
          </p:cNvSpPr>
          <p:nvPr/>
        </p:nvSpPr>
        <p:spPr bwMode="auto">
          <a:xfrm>
            <a:off x="2286000" y="4876800"/>
            <a:ext cx="5410200" cy="769441"/>
          </a:xfrm>
          <a:prstGeom prst="rect">
            <a:avLst/>
          </a:prstGeom>
          <a:noFill/>
          <a:ln w="9525">
            <a:noFill/>
            <a:miter lim="800000"/>
            <a:headEnd/>
            <a:tailEnd/>
          </a:ln>
        </p:spPr>
        <p:txBody>
          <a:bodyPr wrap="square">
            <a:spAutoFit/>
          </a:bodyPr>
          <a:lstStyle/>
          <a:p>
            <a:pPr algn="ctr"/>
            <a:r>
              <a:rPr lang="en-US" sz="4400" dirty="0" smtClean="0">
                <a:latin typeface="Arial Black" pitchFamily="34" charset="0"/>
              </a:rPr>
              <a:t>‘trustee’?</a:t>
            </a:r>
            <a:endParaRPr lang="en-US" sz="4400" dirty="0">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a:spLocks noGrp="1"/>
          </p:cNvSpPr>
          <p:nvPr>
            <p:ph type="sldNum" sz="quarter" idx="12"/>
          </p:nvPr>
        </p:nvSpPr>
        <p:spPr/>
        <p:txBody>
          <a:bodyPr/>
          <a:lstStyle/>
          <a:p>
            <a:pPr>
              <a:defRPr/>
            </a:pPr>
            <a:fld id="{BEF6F731-D39F-415E-AE7F-99835D1FFB55}" type="slidenum">
              <a:rPr lang="en-US" smtClean="0"/>
              <a:pPr>
                <a:defRPr/>
              </a:pPr>
              <a:t>16</a:t>
            </a:fld>
            <a:endParaRPr lang="en-US" smtClean="0"/>
          </a:p>
        </p:txBody>
      </p:sp>
      <p:sp>
        <p:nvSpPr>
          <p:cNvPr id="416770" name="Line 2"/>
          <p:cNvSpPr>
            <a:spLocks noChangeShapeType="1"/>
          </p:cNvSpPr>
          <p:nvPr/>
        </p:nvSpPr>
        <p:spPr bwMode="auto">
          <a:xfrm>
            <a:off x="2527300" y="2070100"/>
            <a:ext cx="1484313" cy="1738313"/>
          </a:xfrm>
          <a:prstGeom prst="line">
            <a:avLst/>
          </a:prstGeom>
          <a:noFill/>
          <a:ln w="57150">
            <a:solidFill>
              <a:srgbClr val="00FF00"/>
            </a:solidFill>
            <a:round/>
            <a:headEnd type="triangle" w="med" len="med"/>
            <a:tailEnd/>
          </a:ln>
        </p:spPr>
        <p:txBody>
          <a:bodyPr/>
          <a:lstStyle/>
          <a:p>
            <a:endParaRPr lang="en-US"/>
          </a:p>
        </p:txBody>
      </p:sp>
      <p:sp>
        <p:nvSpPr>
          <p:cNvPr id="416771" name="Line 3"/>
          <p:cNvSpPr>
            <a:spLocks noChangeShapeType="1"/>
          </p:cNvSpPr>
          <p:nvPr/>
        </p:nvSpPr>
        <p:spPr bwMode="auto">
          <a:xfrm flipH="1">
            <a:off x="5132388" y="2146300"/>
            <a:ext cx="1649412" cy="1687513"/>
          </a:xfrm>
          <a:prstGeom prst="line">
            <a:avLst/>
          </a:prstGeom>
          <a:noFill/>
          <a:ln w="57150">
            <a:solidFill>
              <a:srgbClr val="00FF00"/>
            </a:solidFill>
            <a:round/>
            <a:headEnd type="triangle" w="med" len="med"/>
            <a:tailEnd/>
          </a:ln>
        </p:spPr>
        <p:txBody>
          <a:bodyPr/>
          <a:lstStyle/>
          <a:p>
            <a:endParaRPr lang="en-US"/>
          </a:p>
        </p:txBody>
      </p:sp>
      <p:grpSp>
        <p:nvGrpSpPr>
          <p:cNvPr id="2" name="Group 4"/>
          <p:cNvGrpSpPr>
            <a:grpSpLocks/>
          </p:cNvGrpSpPr>
          <p:nvPr/>
        </p:nvGrpSpPr>
        <p:grpSpPr bwMode="auto">
          <a:xfrm>
            <a:off x="1978025" y="1603375"/>
            <a:ext cx="5257800" cy="1981200"/>
            <a:chOff x="1248" y="432"/>
            <a:chExt cx="3312" cy="1248"/>
          </a:xfrm>
        </p:grpSpPr>
        <p:sp>
          <p:nvSpPr>
            <p:cNvPr id="30786" name="Oval 5"/>
            <p:cNvSpPr>
              <a:spLocks noChangeArrowheads="1"/>
            </p:cNvSpPr>
            <p:nvPr/>
          </p:nvSpPr>
          <p:spPr bwMode="auto">
            <a:xfrm>
              <a:off x="4416" y="1344"/>
              <a:ext cx="96" cy="96"/>
            </a:xfrm>
            <a:prstGeom prst="ellipse">
              <a:avLst/>
            </a:prstGeom>
            <a:solidFill>
              <a:srgbClr val="99CCFF"/>
            </a:solidFill>
            <a:ln w="9525">
              <a:solidFill>
                <a:schemeClr val="tx1"/>
              </a:solidFill>
              <a:round/>
              <a:headEnd/>
              <a:tailEnd/>
            </a:ln>
          </p:spPr>
          <p:txBody>
            <a:bodyPr wrap="none" anchor="ctr"/>
            <a:lstStyle/>
            <a:p>
              <a:pPr algn="ctr"/>
              <a:endParaRPr lang="en-US"/>
            </a:p>
          </p:txBody>
        </p:sp>
        <p:grpSp>
          <p:nvGrpSpPr>
            <p:cNvPr id="30787" name="Group 6"/>
            <p:cNvGrpSpPr>
              <a:grpSpLocks/>
            </p:cNvGrpSpPr>
            <p:nvPr/>
          </p:nvGrpSpPr>
          <p:grpSpPr bwMode="auto">
            <a:xfrm>
              <a:off x="1248" y="432"/>
              <a:ext cx="3312" cy="1248"/>
              <a:chOff x="1248" y="432"/>
              <a:chExt cx="3312" cy="1248"/>
            </a:xfrm>
          </p:grpSpPr>
          <p:sp>
            <p:nvSpPr>
              <p:cNvPr id="30788" name="Oval 7"/>
              <p:cNvSpPr>
                <a:spLocks noChangeArrowheads="1"/>
              </p:cNvSpPr>
              <p:nvPr/>
            </p:nvSpPr>
            <p:spPr bwMode="auto">
              <a:xfrm>
                <a:off x="4086" y="1293"/>
                <a:ext cx="96" cy="96"/>
              </a:xfrm>
              <a:prstGeom prst="ellipse">
                <a:avLst/>
              </a:prstGeom>
              <a:solidFill>
                <a:srgbClr val="99CCFF"/>
              </a:solidFill>
              <a:ln w="9525">
                <a:solidFill>
                  <a:schemeClr val="tx1"/>
                </a:solidFill>
                <a:round/>
                <a:headEnd/>
                <a:tailEnd/>
              </a:ln>
            </p:spPr>
            <p:txBody>
              <a:bodyPr wrap="none" anchor="ctr"/>
              <a:lstStyle/>
              <a:p>
                <a:pPr algn="ctr"/>
                <a:endParaRPr lang="en-US"/>
              </a:p>
            </p:txBody>
          </p:sp>
          <p:sp>
            <p:nvSpPr>
              <p:cNvPr id="30789" name="Oval 8"/>
              <p:cNvSpPr>
                <a:spLocks noChangeArrowheads="1"/>
              </p:cNvSpPr>
              <p:nvPr/>
            </p:nvSpPr>
            <p:spPr bwMode="auto">
              <a:xfrm>
                <a:off x="3387" y="1026"/>
                <a:ext cx="96" cy="96"/>
              </a:xfrm>
              <a:prstGeom prst="ellipse">
                <a:avLst/>
              </a:prstGeom>
              <a:solidFill>
                <a:srgbClr val="339966"/>
              </a:solidFill>
              <a:ln w="9525">
                <a:solidFill>
                  <a:schemeClr val="tx1"/>
                </a:solidFill>
                <a:round/>
                <a:headEnd/>
                <a:tailEnd/>
              </a:ln>
            </p:spPr>
            <p:txBody>
              <a:bodyPr wrap="none" anchor="ctr"/>
              <a:lstStyle/>
              <a:p>
                <a:pPr algn="ctr"/>
                <a:endParaRPr lang="en-US"/>
              </a:p>
            </p:txBody>
          </p:sp>
          <p:sp>
            <p:nvSpPr>
              <p:cNvPr id="30790" name="Oval 9"/>
              <p:cNvSpPr>
                <a:spLocks noChangeArrowheads="1"/>
              </p:cNvSpPr>
              <p:nvPr/>
            </p:nvSpPr>
            <p:spPr bwMode="auto">
              <a:xfrm>
                <a:off x="2949" y="1344"/>
                <a:ext cx="96" cy="96"/>
              </a:xfrm>
              <a:prstGeom prst="ellipse">
                <a:avLst/>
              </a:prstGeom>
              <a:solidFill>
                <a:srgbClr val="00CCFF"/>
              </a:solidFill>
              <a:ln w="9525">
                <a:solidFill>
                  <a:schemeClr val="tx1"/>
                </a:solidFill>
                <a:round/>
                <a:headEnd/>
                <a:tailEnd/>
              </a:ln>
            </p:spPr>
            <p:txBody>
              <a:bodyPr wrap="none" anchor="ctr"/>
              <a:lstStyle/>
              <a:p>
                <a:pPr algn="ctr"/>
                <a:endParaRPr lang="en-US"/>
              </a:p>
            </p:txBody>
          </p:sp>
          <p:sp>
            <p:nvSpPr>
              <p:cNvPr id="30791" name="Oval 10"/>
              <p:cNvSpPr>
                <a:spLocks noChangeArrowheads="1"/>
              </p:cNvSpPr>
              <p:nvPr/>
            </p:nvSpPr>
            <p:spPr bwMode="auto">
              <a:xfrm>
                <a:off x="2340" y="1122"/>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792" name="Oval 11"/>
              <p:cNvSpPr>
                <a:spLocks noChangeArrowheads="1"/>
              </p:cNvSpPr>
              <p:nvPr/>
            </p:nvSpPr>
            <p:spPr bwMode="auto">
              <a:xfrm>
                <a:off x="1677" y="1107"/>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793" name="Oval 12"/>
              <p:cNvSpPr>
                <a:spLocks noChangeArrowheads="1"/>
              </p:cNvSpPr>
              <p:nvPr/>
            </p:nvSpPr>
            <p:spPr bwMode="auto">
              <a:xfrm>
                <a:off x="2112" y="1008"/>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794" name="Oval 13"/>
              <p:cNvSpPr>
                <a:spLocks noChangeArrowheads="1"/>
              </p:cNvSpPr>
              <p:nvPr/>
            </p:nvSpPr>
            <p:spPr bwMode="auto">
              <a:xfrm>
                <a:off x="1462" y="1200"/>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795" name="Oval 14"/>
              <p:cNvSpPr>
                <a:spLocks noChangeArrowheads="1"/>
              </p:cNvSpPr>
              <p:nvPr/>
            </p:nvSpPr>
            <p:spPr bwMode="auto">
              <a:xfrm>
                <a:off x="1824" y="1296"/>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796" name="Oval 15"/>
              <p:cNvSpPr>
                <a:spLocks noChangeArrowheads="1"/>
              </p:cNvSpPr>
              <p:nvPr/>
            </p:nvSpPr>
            <p:spPr bwMode="auto">
              <a:xfrm>
                <a:off x="1392" y="1440"/>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797" name="Oval 16"/>
              <p:cNvSpPr>
                <a:spLocks noChangeArrowheads="1"/>
              </p:cNvSpPr>
              <p:nvPr/>
            </p:nvSpPr>
            <p:spPr bwMode="auto">
              <a:xfrm>
                <a:off x="3024" y="1200"/>
                <a:ext cx="96" cy="96"/>
              </a:xfrm>
              <a:prstGeom prst="ellipse">
                <a:avLst/>
              </a:prstGeom>
              <a:solidFill>
                <a:srgbClr val="00CCFF"/>
              </a:solidFill>
              <a:ln w="9525">
                <a:solidFill>
                  <a:schemeClr val="tx1"/>
                </a:solidFill>
                <a:round/>
                <a:headEnd/>
                <a:tailEnd/>
              </a:ln>
            </p:spPr>
            <p:txBody>
              <a:bodyPr wrap="none" anchor="ctr"/>
              <a:lstStyle/>
              <a:p>
                <a:pPr algn="ctr"/>
                <a:endParaRPr lang="en-US"/>
              </a:p>
            </p:txBody>
          </p:sp>
          <p:sp>
            <p:nvSpPr>
              <p:cNvPr id="30798" name="Oval 17"/>
              <p:cNvSpPr>
                <a:spLocks noChangeArrowheads="1"/>
              </p:cNvSpPr>
              <p:nvPr/>
            </p:nvSpPr>
            <p:spPr bwMode="auto">
              <a:xfrm>
                <a:off x="3120" y="1296"/>
                <a:ext cx="96" cy="96"/>
              </a:xfrm>
              <a:prstGeom prst="ellipse">
                <a:avLst/>
              </a:prstGeom>
              <a:solidFill>
                <a:srgbClr val="339966"/>
              </a:solidFill>
              <a:ln w="9525">
                <a:solidFill>
                  <a:schemeClr val="tx1"/>
                </a:solidFill>
                <a:round/>
                <a:headEnd/>
                <a:tailEnd/>
              </a:ln>
            </p:spPr>
            <p:txBody>
              <a:bodyPr wrap="none" anchor="ctr"/>
              <a:lstStyle/>
              <a:p>
                <a:pPr algn="ctr"/>
                <a:endParaRPr lang="en-US"/>
              </a:p>
            </p:txBody>
          </p:sp>
          <p:sp>
            <p:nvSpPr>
              <p:cNvPr id="30799" name="Oval 18"/>
              <p:cNvSpPr>
                <a:spLocks noChangeArrowheads="1"/>
              </p:cNvSpPr>
              <p:nvPr/>
            </p:nvSpPr>
            <p:spPr bwMode="auto">
              <a:xfrm>
                <a:off x="2688" y="1440"/>
                <a:ext cx="96" cy="96"/>
              </a:xfrm>
              <a:prstGeom prst="ellipse">
                <a:avLst/>
              </a:prstGeom>
              <a:solidFill>
                <a:srgbClr val="00CCFF"/>
              </a:solidFill>
              <a:ln w="9525" algn="ctr">
                <a:solidFill>
                  <a:schemeClr val="tx1"/>
                </a:solidFill>
                <a:round/>
                <a:headEnd/>
                <a:tailEnd/>
              </a:ln>
            </p:spPr>
            <p:txBody>
              <a:bodyPr wrap="none" anchor="ctr"/>
              <a:lstStyle/>
              <a:p>
                <a:pPr algn="ctr"/>
                <a:endParaRPr lang="en-US"/>
              </a:p>
            </p:txBody>
          </p:sp>
          <p:sp>
            <p:nvSpPr>
              <p:cNvPr id="30800" name="Oval 19"/>
              <p:cNvSpPr>
                <a:spLocks noChangeArrowheads="1"/>
              </p:cNvSpPr>
              <p:nvPr/>
            </p:nvSpPr>
            <p:spPr bwMode="auto">
              <a:xfrm>
                <a:off x="1296" y="528"/>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01" name="Oval 20"/>
              <p:cNvSpPr>
                <a:spLocks noChangeArrowheads="1"/>
              </p:cNvSpPr>
              <p:nvPr/>
            </p:nvSpPr>
            <p:spPr bwMode="auto">
              <a:xfrm>
                <a:off x="1392" y="624"/>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02" name="Oval 21"/>
              <p:cNvSpPr>
                <a:spLocks noChangeArrowheads="1"/>
              </p:cNvSpPr>
              <p:nvPr/>
            </p:nvSpPr>
            <p:spPr bwMode="auto">
              <a:xfrm>
                <a:off x="3600" y="816"/>
                <a:ext cx="96" cy="96"/>
              </a:xfrm>
              <a:prstGeom prst="ellipse">
                <a:avLst/>
              </a:prstGeom>
              <a:solidFill>
                <a:srgbClr val="339966"/>
              </a:solidFill>
              <a:ln w="9525" algn="ctr">
                <a:solidFill>
                  <a:schemeClr val="tx1"/>
                </a:solidFill>
                <a:round/>
                <a:headEnd/>
                <a:tailEnd/>
              </a:ln>
            </p:spPr>
            <p:txBody>
              <a:bodyPr wrap="none" anchor="ctr"/>
              <a:lstStyle/>
              <a:p>
                <a:pPr algn="ctr"/>
                <a:endParaRPr lang="en-US"/>
              </a:p>
            </p:txBody>
          </p:sp>
          <p:sp>
            <p:nvSpPr>
              <p:cNvPr id="30803" name="Oval 22"/>
              <p:cNvSpPr>
                <a:spLocks noChangeArrowheads="1"/>
              </p:cNvSpPr>
              <p:nvPr/>
            </p:nvSpPr>
            <p:spPr bwMode="auto">
              <a:xfrm>
                <a:off x="3696" y="912"/>
                <a:ext cx="96" cy="96"/>
              </a:xfrm>
              <a:prstGeom prst="ellipse">
                <a:avLst/>
              </a:prstGeom>
              <a:solidFill>
                <a:srgbClr val="339966"/>
              </a:solidFill>
              <a:ln w="9525" algn="ctr">
                <a:solidFill>
                  <a:schemeClr val="tx1"/>
                </a:solidFill>
                <a:round/>
                <a:headEnd/>
                <a:tailEnd/>
              </a:ln>
            </p:spPr>
            <p:txBody>
              <a:bodyPr wrap="none" anchor="ctr"/>
              <a:lstStyle/>
              <a:p>
                <a:pPr algn="ctr"/>
                <a:endParaRPr lang="en-US"/>
              </a:p>
            </p:txBody>
          </p:sp>
          <p:sp>
            <p:nvSpPr>
              <p:cNvPr id="30804" name="Oval 23"/>
              <p:cNvSpPr>
                <a:spLocks noChangeArrowheads="1"/>
              </p:cNvSpPr>
              <p:nvPr/>
            </p:nvSpPr>
            <p:spPr bwMode="auto">
              <a:xfrm>
                <a:off x="3792" y="1008"/>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05" name="Oval 24"/>
              <p:cNvSpPr>
                <a:spLocks noChangeArrowheads="1"/>
              </p:cNvSpPr>
              <p:nvPr/>
            </p:nvSpPr>
            <p:spPr bwMode="auto">
              <a:xfrm>
                <a:off x="4080" y="816"/>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06" name="Oval 25"/>
              <p:cNvSpPr>
                <a:spLocks noChangeArrowheads="1"/>
              </p:cNvSpPr>
              <p:nvPr/>
            </p:nvSpPr>
            <p:spPr bwMode="auto">
              <a:xfrm>
                <a:off x="2304" y="960"/>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807" name="Oval 26"/>
              <p:cNvSpPr>
                <a:spLocks noChangeArrowheads="1"/>
              </p:cNvSpPr>
              <p:nvPr/>
            </p:nvSpPr>
            <p:spPr bwMode="auto">
              <a:xfrm>
                <a:off x="1632" y="1344"/>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08" name="Oval 27"/>
              <p:cNvSpPr>
                <a:spLocks noChangeArrowheads="1"/>
              </p:cNvSpPr>
              <p:nvPr/>
            </p:nvSpPr>
            <p:spPr bwMode="auto">
              <a:xfrm>
                <a:off x="2016" y="1248"/>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809" name="Oval 28"/>
              <p:cNvSpPr>
                <a:spLocks noChangeArrowheads="1"/>
              </p:cNvSpPr>
              <p:nvPr/>
            </p:nvSpPr>
            <p:spPr bwMode="auto">
              <a:xfrm>
                <a:off x="2112" y="1344"/>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810" name="Oval 29"/>
              <p:cNvSpPr>
                <a:spLocks noChangeArrowheads="1"/>
              </p:cNvSpPr>
              <p:nvPr/>
            </p:nvSpPr>
            <p:spPr bwMode="auto">
              <a:xfrm>
                <a:off x="1680" y="1488"/>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11" name="Oval 30"/>
              <p:cNvSpPr>
                <a:spLocks noChangeArrowheads="1"/>
              </p:cNvSpPr>
              <p:nvPr/>
            </p:nvSpPr>
            <p:spPr bwMode="auto">
              <a:xfrm>
                <a:off x="3312" y="1248"/>
                <a:ext cx="96" cy="96"/>
              </a:xfrm>
              <a:prstGeom prst="ellipse">
                <a:avLst/>
              </a:prstGeom>
              <a:solidFill>
                <a:srgbClr val="339966"/>
              </a:solidFill>
              <a:ln w="9525" algn="ctr">
                <a:solidFill>
                  <a:schemeClr val="tx1"/>
                </a:solidFill>
                <a:round/>
                <a:headEnd/>
                <a:tailEnd/>
              </a:ln>
            </p:spPr>
            <p:txBody>
              <a:bodyPr wrap="none" anchor="ctr"/>
              <a:lstStyle/>
              <a:p>
                <a:pPr algn="ctr"/>
                <a:endParaRPr lang="en-US"/>
              </a:p>
            </p:txBody>
          </p:sp>
          <p:sp>
            <p:nvSpPr>
              <p:cNvPr id="30812" name="Oval 31"/>
              <p:cNvSpPr>
                <a:spLocks noChangeArrowheads="1"/>
              </p:cNvSpPr>
              <p:nvPr/>
            </p:nvSpPr>
            <p:spPr bwMode="auto">
              <a:xfrm>
                <a:off x="3408" y="1344"/>
                <a:ext cx="96" cy="96"/>
              </a:xfrm>
              <a:prstGeom prst="ellipse">
                <a:avLst/>
              </a:prstGeom>
              <a:solidFill>
                <a:srgbClr val="339966"/>
              </a:solidFill>
              <a:ln w="9525">
                <a:solidFill>
                  <a:schemeClr val="tx1"/>
                </a:solidFill>
                <a:round/>
                <a:headEnd/>
                <a:tailEnd/>
              </a:ln>
            </p:spPr>
            <p:txBody>
              <a:bodyPr wrap="none" anchor="ctr"/>
              <a:lstStyle/>
              <a:p>
                <a:pPr algn="ctr"/>
                <a:endParaRPr lang="en-US"/>
              </a:p>
            </p:txBody>
          </p:sp>
          <p:sp>
            <p:nvSpPr>
              <p:cNvPr id="30813" name="Oval 32"/>
              <p:cNvSpPr>
                <a:spLocks noChangeArrowheads="1"/>
              </p:cNvSpPr>
              <p:nvPr/>
            </p:nvSpPr>
            <p:spPr bwMode="auto">
              <a:xfrm>
                <a:off x="1488" y="480"/>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14" name="Oval 33"/>
              <p:cNvSpPr>
                <a:spLocks noChangeArrowheads="1"/>
              </p:cNvSpPr>
              <p:nvPr/>
            </p:nvSpPr>
            <p:spPr bwMode="auto">
              <a:xfrm>
                <a:off x="1584" y="576"/>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15" name="Oval 34"/>
              <p:cNvSpPr>
                <a:spLocks noChangeArrowheads="1"/>
              </p:cNvSpPr>
              <p:nvPr/>
            </p:nvSpPr>
            <p:spPr bwMode="auto">
              <a:xfrm>
                <a:off x="3792" y="768"/>
                <a:ext cx="96" cy="96"/>
              </a:xfrm>
              <a:prstGeom prst="ellipse">
                <a:avLst/>
              </a:prstGeom>
              <a:solidFill>
                <a:srgbClr val="339966"/>
              </a:solidFill>
              <a:ln w="9525" algn="ctr">
                <a:solidFill>
                  <a:schemeClr val="tx1"/>
                </a:solidFill>
                <a:round/>
                <a:headEnd/>
                <a:tailEnd/>
              </a:ln>
            </p:spPr>
            <p:txBody>
              <a:bodyPr wrap="none" anchor="ctr"/>
              <a:lstStyle/>
              <a:p>
                <a:pPr algn="ctr"/>
                <a:endParaRPr lang="en-US"/>
              </a:p>
            </p:txBody>
          </p:sp>
          <p:sp>
            <p:nvSpPr>
              <p:cNvPr id="30816" name="Oval 35"/>
              <p:cNvSpPr>
                <a:spLocks noChangeArrowheads="1"/>
              </p:cNvSpPr>
              <p:nvPr/>
            </p:nvSpPr>
            <p:spPr bwMode="auto">
              <a:xfrm>
                <a:off x="1440" y="816"/>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17" name="Oval 36"/>
              <p:cNvSpPr>
                <a:spLocks noChangeArrowheads="1"/>
              </p:cNvSpPr>
              <p:nvPr/>
            </p:nvSpPr>
            <p:spPr bwMode="auto">
              <a:xfrm>
                <a:off x="4272" y="768"/>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18" name="Oval 37"/>
              <p:cNvSpPr>
                <a:spLocks noChangeArrowheads="1"/>
              </p:cNvSpPr>
              <p:nvPr/>
            </p:nvSpPr>
            <p:spPr bwMode="auto">
              <a:xfrm>
                <a:off x="2592" y="912"/>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819" name="Oval 38"/>
              <p:cNvSpPr>
                <a:spLocks noChangeArrowheads="1"/>
              </p:cNvSpPr>
              <p:nvPr/>
            </p:nvSpPr>
            <p:spPr bwMode="auto">
              <a:xfrm>
                <a:off x="2688" y="1008"/>
                <a:ext cx="96" cy="96"/>
              </a:xfrm>
              <a:prstGeom prst="ellipse">
                <a:avLst/>
              </a:prstGeom>
              <a:solidFill>
                <a:srgbClr val="00CCFF"/>
              </a:solidFill>
              <a:ln w="9525" algn="ctr">
                <a:solidFill>
                  <a:schemeClr val="tx1"/>
                </a:solidFill>
                <a:round/>
                <a:headEnd/>
                <a:tailEnd/>
              </a:ln>
            </p:spPr>
            <p:txBody>
              <a:bodyPr wrap="none" anchor="ctr"/>
              <a:lstStyle/>
              <a:p>
                <a:pPr algn="ctr"/>
                <a:endParaRPr lang="en-US"/>
              </a:p>
            </p:txBody>
          </p:sp>
          <p:sp>
            <p:nvSpPr>
              <p:cNvPr id="30820" name="Oval 39"/>
              <p:cNvSpPr>
                <a:spLocks noChangeArrowheads="1"/>
              </p:cNvSpPr>
              <p:nvPr/>
            </p:nvSpPr>
            <p:spPr bwMode="auto">
              <a:xfrm>
                <a:off x="2400" y="1296"/>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821" name="Oval 40"/>
              <p:cNvSpPr>
                <a:spLocks noChangeArrowheads="1"/>
              </p:cNvSpPr>
              <p:nvPr/>
            </p:nvSpPr>
            <p:spPr bwMode="auto">
              <a:xfrm>
                <a:off x="1968" y="1440"/>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22" name="Oval 41"/>
              <p:cNvSpPr>
                <a:spLocks noChangeArrowheads="1"/>
              </p:cNvSpPr>
              <p:nvPr/>
            </p:nvSpPr>
            <p:spPr bwMode="auto">
              <a:xfrm>
                <a:off x="3984" y="1008"/>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23" name="Oval 42"/>
              <p:cNvSpPr>
                <a:spLocks noChangeArrowheads="1"/>
              </p:cNvSpPr>
              <p:nvPr/>
            </p:nvSpPr>
            <p:spPr bwMode="auto">
              <a:xfrm>
                <a:off x="3600" y="1200"/>
                <a:ext cx="96" cy="96"/>
              </a:xfrm>
              <a:prstGeom prst="ellipse">
                <a:avLst/>
              </a:prstGeom>
              <a:solidFill>
                <a:srgbClr val="339966"/>
              </a:solidFill>
              <a:ln w="9525" algn="ctr">
                <a:solidFill>
                  <a:schemeClr val="tx1"/>
                </a:solidFill>
                <a:round/>
                <a:headEnd/>
                <a:tailEnd/>
              </a:ln>
            </p:spPr>
            <p:txBody>
              <a:bodyPr wrap="none" anchor="ctr"/>
              <a:lstStyle/>
              <a:p>
                <a:pPr algn="ctr"/>
                <a:endParaRPr lang="en-US"/>
              </a:p>
            </p:txBody>
          </p:sp>
          <p:sp>
            <p:nvSpPr>
              <p:cNvPr id="30824" name="Oval 43"/>
              <p:cNvSpPr>
                <a:spLocks noChangeArrowheads="1"/>
              </p:cNvSpPr>
              <p:nvPr/>
            </p:nvSpPr>
            <p:spPr bwMode="auto">
              <a:xfrm>
                <a:off x="3696" y="1296"/>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25" name="Oval 44"/>
              <p:cNvSpPr>
                <a:spLocks noChangeArrowheads="1"/>
              </p:cNvSpPr>
              <p:nvPr/>
            </p:nvSpPr>
            <p:spPr bwMode="auto">
              <a:xfrm>
                <a:off x="3264" y="1440"/>
                <a:ext cx="96" cy="96"/>
              </a:xfrm>
              <a:prstGeom prst="ellipse">
                <a:avLst/>
              </a:prstGeom>
              <a:solidFill>
                <a:srgbClr val="339966"/>
              </a:solidFill>
              <a:ln w="9525">
                <a:solidFill>
                  <a:schemeClr val="tx1"/>
                </a:solidFill>
                <a:round/>
                <a:headEnd/>
                <a:tailEnd/>
              </a:ln>
            </p:spPr>
            <p:txBody>
              <a:bodyPr wrap="none" anchor="ctr"/>
              <a:lstStyle/>
              <a:p>
                <a:pPr algn="ctr"/>
                <a:endParaRPr lang="en-US"/>
              </a:p>
            </p:txBody>
          </p:sp>
          <p:sp>
            <p:nvSpPr>
              <p:cNvPr id="30826" name="Oval 45"/>
              <p:cNvSpPr>
                <a:spLocks noChangeArrowheads="1"/>
              </p:cNvSpPr>
              <p:nvPr/>
            </p:nvSpPr>
            <p:spPr bwMode="auto">
              <a:xfrm>
                <a:off x="1392" y="960"/>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27" name="Oval 46"/>
              <p:cNvSpPr>
                <a:spLocks noChangeArrowheads="1"/>
              </p:cNvSpPr>
              <p:nvPr/>
            </p:nvSpPr>
            <p:spPr bwMode="auto">
              <a:xfrm>
                <a:off x="1488" y="1056"/>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28" name="Oval 47"/>
              <p:cNvSpPr>
                <a:spLocks noChangeArrowheads="1"/>
              </p:cNvSpPr>
              <p:nvPr/>
            </p:nvSpPr>
            <p:spPr bwMode="auto">
              <a:xfrm>
                <a:off x="1248" y="1200"/>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29" name="Oval 48"/>
              <p:cNvSpPr>
                <a:spLocks noChangeArrowheads="1"/>
              </p:cNvSpPr>
              <p:nvPr/>
            </p:nvSpPr>
            <p:spPr bwMode="auto">
              <a:xfrm>
                <a:off x="1584" y="864"/>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30" name="Oval 49"/>
              <p:cNvSpPr>
                <a:spLocks noChangeArrowheads="1"/>
              </p:cNvSpPr>
              <p:nvPr/>
            </p:nvSpPr>
            <p:spPr bwMode="auto">
              <a:xfrm>
                <a:off x="2976" y="912"/>
                <a:ext cx="96" cy="96"/>
              </a:xfrm>
              <a:prstGeom prst="ellipse">
                <a:avLst/>
              </a:prstGeom>
              <a:solidFill>
                <a:srgbClr val="00CCFF"/>
              </a:solidFill>
              <a:ln w="9525" algn="ctr">
                <a:solidFill>
                  <a:schemeClr val="tx1"/>
                </a:solidFill>
                <a:round/>
                <a:headEnd/>
                <a:tailEnd/>
              </a:ln>
            </p:spPr>
            <p:txBody>
              <a:bodyPr wrap="none" anchor="ctr"/>
              <a:lstStyle/>
              <a:p>
                <a:pPr algn="ctr"/>
                <a:endParaRPr lang="en-US"/>
              </a:p>
            </p:txBody>
          </p:sp>
          <p:sp>
            <p:nvSpPr>
              <p:cNvPr id="30831" name="Oval 50"/>
              <p:cNvSpPr>
                <a:spLocks noChangeArrowheads="1"/>
              </p:cNvSpPr>
              <p:nvPr/>
            </p:nvSpPr>
            <p:spPr bwMode="auto">
              <a:xfrm>
                <a:off x="3072" y="1008"/>
                <a:ext cx="96" cy="96"/>
              </a:xfrm>
              <a:prstGeom prst="ellipse">
                <a:avLst/>
              </a:prstGeom>
              <a:solidFill>
                <a:srgbClr val="00CCFF"/>
              </a:solidFill>
              <a:ln w="9525" algn="ctr">
                <a:solidFill>
                  <a:schemeClr val="tx1"/>
                </a:solidFill>
                <a:round/>
                <a:headEnd/>
                <a:tailEnd/>
              </a:ln>
            </p:spPr>
            <p:txBody>
              <a:bodyPr wrap="none" anchor="ctr"/>
              <a:lstStyle/>
              <a:p>
                <a:pPr algn="ctr"/>
                <a:endParaRPr lang="en-US"/>
              </a:p>
            </p:txBody>
          </p:sp>
          <p:sp>
            <p:nvSpPr>
              <p:cNvPr id="30832" name="Oval 51"/>
              <p:cNvSpPr>
                <a:spLocks noChangeArrowheads="1"/>
              </p:cNvSpPr>
              <p:nvPr/>
            </p:nvSpPr>
            <p:spPr bwMode="auto">
              <a:xfrm>
                <a:off x="2688" y="1200"/>
                <a:ext cx="96" cy="96"/>
              </a:xfrm>
              <a:prstGeom prst="ellipse">
                <a:avLst/>
              </a:prstGeom>
              <a:solidFill>
                <a:srgbClr val="00CCFF"/>
              </a:solidFill>
              <a:ln w="9525" algn="ctr">
                <a:solidFill>
                  <a:schemeClr val="tx1"/>
                </a:solidFill>
                <a:round/>
                <a:headEnd/>
                <a:tailEnd/>
              </a:ln>
            </p:spPr>
            <p:txBody>
              <a:bodyPr wrap="none" anchor="ctr"/>
              <a:lstStyle/>
              <a:p>
                <a:pPr algn="ctr"/>
                <a:endParaRPr lang="en-US"/>
              </a:p>
            </p:txBody>
          </p:sp>
          <p:sp>
            <p:nvSpPr>
              <p:cNvPr id="30833" name="Oval 52"/>
              <p:cNvSpPr>
                <a:spLocks noChangeArrowheads="1"/>
              </p:cNvSpPr>
              <p:nvPr/>
            </p:nvSpPr>
            <p:spPr bwMode="auto">
              <a:xfrm>
                <a:off x="2784" y="1296"/>
                <a:ext cx="96" cy="96"/>
              </a:xfrm>
              <a:prstGeom prst="ellipse">
                <a:avLst/>
              </a:prstGeom>
              <a:solidFill>
                <a:srgbClr val="00CCFF"/>
              </a:solidFill>
              <a:ln w="9525">
                <a:solidFill>
                  <a:schemeClr val="tx1"/>
                </a:solidFill>
                <a:round/>
                <a:headEnd/>
                <a:tailEnd/>
              </a:ln>
            </p:spPr>
            <p:txBody>
              <a:bodyPr wrap="none" anchor="ctr"/>
              <a:lstStyle/>
              <a:p>
                <a:pPr algn="ctr"/>
                <a:endParaRPr lang="en-US"/>
              </a:p>
            </p:txBody>
          </p:sp>
          <p:sp>
            <p:nvSpPr>
              <p:cNvPr id="30834" name="Oval 53"/>
              <p:cNvSpPr>
                <a:spLocks noChangeArrowheads="1"/>
              </p:cNvSpPr>
              <p:nvPr/>
            </p:nvSpPr>
            <p:spPr bwMode="auto">
              <a:xfrm>
                <a:off x="2352" y="1440"/>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835" name="Oval 54"/>
              <p:cNvSpPr>
                <a:spLocks noChangeArrowheads="1"/>
              </p:cNvSpPr>
              <p:nvPr/>
            </p:nvSpPr>
            <p:spPr bwMode="auto">
              <a:xfrm>
                <a:off x="4368" y="1008"/>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36" name="Oval 55"/>
              <p:cNvSpPr>
                <a:spLocks noChangeArrowheads="1"/>
              </p:cNvSpPr>
              <p:nvPr/>
            </p:nvSpPr>
            <p:spPr bwMode="auto">
              <a:xfrm>
                <a:off x="3984" y="1200"/>
                <a:ext cx="96" cy="96"/>
              </a:xfrm>
              <a:prstGeom prst="ellipse">
                <a:avLst/>
              </a:prstGeom>
              <a:solidFill>
                <a:srgbClr val="99CCFF"/>
              </a:solidFill>
              <a:ln w="9525">
                <a:solidFill>
                  <a:schemeClr val="tx1"/>
                </a:solidFill>
                <a:round/>
                <a:headEnd/>
                <a:tailEnd/>
              </a:ln>
            </p:spPr>
            <p:txBody>
              <a:bodyPr wrap="none" anchor="ctr"/>
              <a:lstStyle/>
              <a:p>
                <a:pPr algn="ctr"/>
                <a:endParaRPr lang="en-US"/>
              </a:p>
            </p:txBody>
          </p:sp>
          <p:sp>
            <p:nvSpPr>
              <p:cNvPr id="30837" name="Oval 56"/>
              <p:cNvSpPr>
                <a:spLocks noChangeArrowheads="1"/>
              </p:cNvSpPr>
              <p:nvPr/>
            </p:nvSpPr>
            <p:spPr bwMode="auto">
              <a:xfrm>
                <a:off x="3648" y="1440"/>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38" name="Oval 57"/>
              <p:cNvSpPr>
                <a:spLocks noChangeArrowheads="1"/>
              </p:cNvSpPr>
              <p:nvPr/>
            </p:nvSpPr>
            <p:spPr bwMode="auto">
              <a:xfrm>
                <a:off x="1776" y="960"/>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39" name="Oval 58"/>
              <p:cNvSpPr>
                <a:spLocks noChangeArrowheads="1"/>
              </p:cNvSpPr>
              <p:nvPr/>
            </p:nvSpPr>
            <p:spPr bwMode="auto">
              <a:xfrm>
                <a:off x="1872" y="1056"/>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840" name="Oval 59"/>
              <p:cNvSpPr>
                <a:spLocks noChangeArrowheads="1"/>
              </p:cNvSpPr>
              <p:nvPr/>
            </p:nvSpPr>
            <p:spPr bwMode="auto">
              <a:xfrm>
                <a:off x="1872" y="768"/>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841" name="Oval 60"/>
              <p:cNvSpPr>
                <a:spLocks noChangeArrowheads="1"/>
              </p:cNvSpPr>
              <p:nvPr/>
            </p:nvSpPr>
            <p:spPr bwMode="auto">
              <a:xfrm>
                <a:off x="4320" y="1248"/>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42" name="Oval 61"/>
              <p:cNvSpPr>
                <a:spLocks noChangeArrowheads="1"/>
              </p:cNvSpPr>
              <p:nvPr/>
            </p:nvSpPr>
            <p:spPr bwMode="auto">
              <a:xfrm>
                <a:off x="4176" y="528"/>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43" name="Oval 62"/>
              <p:cNvSpPr>
                <a:spLocks noChangeArrowheads="1"/>
              </p:cNvSpPr>
              <p:nvPr/>
            </p:nvSpPr>
            <p:spPr bwMode="auto">
              <a:xfrm>
                <a:off x="4416" y="432"/>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44" name="Oval 63"/>
              <p:cNvSpPr>
                <a:spLocks noChangeArrowheads="1"/>
              </p:cNvSpPr>
              <p:nvPr/>
            </p:nvSpPr>
            <p:spPr bwMode="auto">
              <a:xfrm>
                <a:off x="4464" y="576"/>
                <a:ext cx="96" cy="96"/>
              </a:xfrm>
              <a:prstGeom prst="ellipse">
                <a:avLst/>
              </a:prstGeom>
              <a:solidFill>
                <a:srgbClr val="99CCFF"/>
              </a:solidFill>
              <a:ln w="9525" algn="ctr">
                <a:solidFill>
                  <a:schemeClr val="tx1"/>
                </a:solidFill>
                <a:round/>
                <a:headEnd/>
                <a:tailEnd/>
              </a:ln>
            </p:spPr>
            <p:txBody>
              <a:bodyPr wrap="none" anchor="ctr"/>
              <a:lstStyle/>
              <a:p>
                <a:pPr algn="ctr"/>
                <a:endParaRPr lang="en-US"/>
              </a:p>
            </p:txBody>
          </p:sp>
          <p:sp>
            <p:nvSpPr>
              <p:cNvPr id="30845" name="Oval 64"/>
              <p:cNvSpPr>
                <a:spLocks noChangeArrowheads="1"/>
              </p:cNvSpPr>
              <p:nvPr/>
            </p:nvSpPr>
            <p:spPr bwMode="auto">
              <a:xfrm>
                <a:off x="1776" y="1584"/>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grpSp>
      </p:grpSp>
      <p:sp>
        <p:nvSpPr>
          <p:cNvPr id="416833" name="Line 65"/>
          <p:cNvSpPr>
            <a:spLocks noChangeShapeType="1"/>
          </p:cNvSpPr>
          <p:nvPr/>
        </p:nvSpPr>
        <p:spPr bwMode="auto">
          <a:xfrm flipV="1">
            <a:off x="4572000" y="4081463"/>
            <a:ext cx="0" cy="177800"/>
          </a:xfrm>
          <a:prstGeom prst="line">
            <a:avLst/>
          </a:prstGeom>
          <a:noFill/>
          <a:ln w="57150">
            <a:solidFill>
              <a:srgbClr val="00FF00"/>
            </a:solidFill>
            <a:round/>
            <a:headEnd/>
            <a:tailEnd type="triangle" w="med" len="med"/>
          </a:ln>
        </p:spPr>
        <p:txBody>
          <a:bodyPr/>
          <a:lstStyle/>
          <a:p>
            <a:endParaRPr lang="en-US"/>
          </a:p>
        </p:txBody>
      </p:sp>
      <p:sp>
        <p:nvSpPr>
          <p:cNvPr id="416834" name="AutoShape 66"/>
          <p:cNvSpPr>
            <a:spLocks noChangeArrowheads="1"/>
          </p:cNvSpPr>
          <p:nvPr/>
        </p:nvSpPr>
        <p:spPr bwMode="auto">
          <a:xfrm>
            <a:off x="5940425" y="5429250"/>
            <a:ext cx="690563"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6835" name="AutoShape 67"/>
          <p:cNvSpPr>
            <a:spLocks noChangeArrowheads="1"/>
          </p:cNvSpPr>
          <p:nvPr/>
        </p:nvSpPr>
        <p:spPr bwMode="auto">
          <a:xfrm>
            <a:off x="4802188" y="5419725"/>
            <a:ext cx="690562"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6836" name="AutoShape 68"/>
          <p:cNvSpPr>
            <a:spLocks noChangeArrowheads="1"/>
          </p:cNvSpPr>
          <p:nvPr/>
        </p:nvSpPr>
        <p:spPr bwMode="auto">
          <a:xfrm>
            <a:off x="3635375" y="5424488"/>
            <a:ext cx="690563"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6837" name="AutoShape 69"/>
          <p:cNvSpPr>
            <a:spLocks noChangeArrowheads="1"/>
          </p:cNvSpPr>
          <p:nvPr/>
        </p:nvSpPr>
        <p:spPr bwMode="auto">
          <a:xfrm>
            <a:off x="2473325" y="5419725"/>
            <a:ext cx="690563"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6838" name="Rectangle 70"/>
          <p:cNvSpPr>
            <a:spLocks noGrp="1" noChangeArrowheads="1"/>
          </p:cNvSpPr>
          <p:nvPr>
            <p:ph type="title"/>
          </p:nvPr>
        </p:nvSpPr>
        <p:spPr>
          <a:xfrm>
            <a:off x="1143000" y="0"/>
            <a:ext cx="7772400" cy="1143000"/>
          </a:xfrm>
        </p:spPr>
        <p:txBody>
          <a:bodyPr/>
          <a:lstStyle/>
          <a:p>
            <a:pPr eaLnBrk="1" hangingPunct="1">
              <a:defRPr/>
            </a:pPr>
            <a:r>
              <a:rPr lang="en-US" b="1" kern="1200" dirty="0">
                <a:effectLst>
                  <a:outerShdw blurRad="38100" dist="38100" dir="2700000" algn="tl">
                    <a:srgbClr val="000000">
                      <a:alpha val="43137"/>
                    </a:srgbClr>
                  </a:outerShdw>
                </a:effectLst>
                <a:ea typeface="+mn-ea"/>
                <a:cs typeface="+mn-cs"/>
              </a:rPr>
              <a:t>The</a:t>
            </a:r>
            <a:r>
              <a:rPr lang="en-US" dirty="0">
                <a:effectLst>
                  <a:outerShdw blurRad="38100" dist="38100" dir="2700000" algn="tl">
                    <a:srgbClr val="000000">
                      <a:alpha val="43137"/>
                    </a:srgbClr>
                  </a:outerShdw>
                </a:effectLst>
              </a:rPr>
              <a:t> </a:t>
            </a:r>
            <a:r>
              <a:rPr lang="en-US" b="1" kern="1200" dirty="0">
                <a:effectLst>
                  <a:outerShdw blurRad="38100" dist="38100" dir="2700000" algn="tl">
                    <a:srgbClr val="000000">
                      <a:alpha val="43137"/>
                    </a:srgbClr>
                  </a:outerShdw>
                </a:effectLst>
                <a:ea typeface="+mn-ea"/>
                <a:cs typeface="+mn-cs"/>
              </a:rPr>
              <a:t>Appearance of </a:t>
            </a:r>
            <a:r>
              <a:rPr lang="en-US" b="1" kern="1200" dirty="0" smtClean="0">
                <a:effectLst>
                  <a:outerShdw blurRad="38100" dist="38100" dir="2700000" algn="tl">
                    <a:srgbClr val="000000">
                      <a:alpha val="43137"/>
                    </a:srgbClr>
                  </a:outerShdw>
                </a:effectLst>
                <a:ea typeface="+mn-ea"/>
                <a:cs typeface="+mn-cs"/>
              </a:rPr>
              <a:t>Trusteeship</a:t>
            </a:r>
            <a:endParaRPr lang="en-US" b="1" kern="1200" dirty="0">
              <a:effectLst>
                <a:outerShdw blurRad="38100" dist="38100" dir="2700000" algn="tl">
                  <a:srgbClr val="000000">
                    <a:alpha val="43137"/>
                  </a:srgbClr>
                </a:outerShdw>
              </a:effectLst>
              <a:ea typeface="+mn-ea"/>
              <a:cs typeface="+mn-cs"/>
            </a:endParaRPr>
          </a:p>
        </p:txBody>
      </p:sp>
      <p:sp>
        <p:nvSpPr>
          <p:cNvPr id="416839" name="Line 71"/>
          <p:cNvSpPr>
            <a:spLocks noChangeShapeType="1"/>
          </p:cNvSpPr>
          <p:nvPr/>
        </p:nvSpPr>
        <p:spPr bwMode="auto">
          <a:xfrm flipH="1">
            <a:off x="4867275" y="2681288"/>
            <a:ext cx="557213" cy="1106487"/>
          </a:xfrm>
          <a:prstGeom prst="line">
            <a:avLst/>
          </a:prstGeom>
          <a:noFill/>
          <a:ln w="9525">
            <a:solidFill>
              <a:schemeClr val="tx1"/>
            </a:solidFill>
            <a:round/>
            <a:headEnd/>
            <a:tailEnd type="triangle" w="med" len="med"/>
          </a:ln>
        </p:spPr>
        <p:txBody>
          <a:bodyPr/>
          <a:lstStyle/>
          <a:p>
            <a:endParaRPr lang="en-US"/>
          </a:p>
        </p:txBody>
      </p:sp>
      <p:sp>
        <p:nvSpPr>
          <p:cNvPr id="416840" name="Oval 72"/>
          <p:cNvSpPr>
            <a:spLocks noChangeArrowheads="1"/>
          </p:cNvSpPr>
          <p:nvPr/>
        </p:nvSpPr>
        <p:spPr bwMode="auto">
          <a:xfrm>
            <a:off x="5372100" y="2546350"/>
            <a:ext cx="152400" cy="152400"/>
          </a:xfrm>
          <a:prstGeom prst="ellipse">
            <a:avLst/>
          </a:prstGeom>
          <a:solidFill>
            <a:srgbClr val="339966"/>
          </a:solidFill>
          <a:ln w="9525" algn="ctr">
            <a:solidFill>
              <a:schemeClr val="tx1"/>
            </a:solidFill>
            <a:round/>
            <a:headEnd/>
            <a:tailEnd/>
          </a:ln>
        </p:spPr>
        <p:txBody>
          <a:bodyPr wrap="none" anchor="ctr"/>
          <a:lstStyle/>
          <a:p>
            <a:pPr algn="ctr"/>
            <a:endParaRPr lang="en-US"/>
          </a:p>
        </p:txBody>
      </p:sp>
      <p:sp>
        <p:nvSpPr>
          <p:cNvPr id="416841" name="Line 73"/>
          <p:cNvSpPr>
            <a:spLocks noChangeShapeType="1"/>
          </p:cNvSpPr>
          <p:nvPr/>
        </p:nvSpPr>
        <p:spPr bwMode="auto">
          <a:xfrm flipH="1">
            <a:off x="4602163" y="3186113"/>
            <a:ext cx="136525" cy="598487"/>
          </a:xfrm>
          <a:prstGeom prst="line">
            <a:avLst/>
          </a:prstGeom>
          <a:noFill/>
          <a:ln w="9525">
            <a:solidFill>
              <a:schemeClr val="tx1"/>
            </a:solidFill>
            <a:round/>
            <a:headEnd/>
            <a:tailEnd type="triangle" w="med" len="med"/>
          </a:ln>
        </p:spPr>
        <p:txBody>
          <a:bodyPr/>
          <a:lstStyle/>
          <a:p>
            <a:endParaRPr lang="en-US"/>
          </a:p>
        </p:txBody>
      </p:sp>
      <p:sp>
        <p:nvSpPr>
          <p:cNvPr id="416842" name="Oval 74"/>
          <p:cNvSpPr>
            <a:spLocks noChangeArrowheads="1"/>
          </p:cNvSpPr>
          <p:nvPr/>
        </p:nvSpPr>
        <p:spPr bwMode="auto">
          <a:xfrm>
            <a:off x="4676775" y="3051175"/>
            <a:ext cx="152400" cy="152400"/>
          </a:xfrm>
          <a:prstGeom prst="ellipse">
            <a:avLst/>
          </a:prstGeom>
          <a:solidFill>
            <a:srgbClr val="00CCFF"/>
          </a:solidFill>
          <a:ln w="9525">
            <a:solidFill>
              <a:schemeClr val="tx1"/>
            </a:solidFill>
            <a:round/>
            <a:headEnd/>
            <a:tailEnd/>
          </a:ln>
        </p:spPr>
        <p:txBody>
          <a:bodyPr wrap="none" anchor="ctr"/>
          <a:lstStyle/>
          <a:p>
            <a:pPr algn="ctr"/>
            <a:endParaRPr lang="en-US"/>
          </a:p>
        </p:txBody>
      </p:sp>
      <p:sp>
        <p:nvSpPr>
          <p:cNvPr id="416843" name="Line 75"/>
          <p:cNvSpPr>
            <a:spLocks noChangeShapeType="1"/>
          </p:cNvSpPr>
          <p:nvPr/>
        </p:nvSpPr>
        <p:spPr bwMode="auto">
          <a:xfrm>
            <a:off x="2776538" y="2800350"/>
            <a:ext cx="1177925" cy="990600"/>
          </a:xfrm>
          <a:prstGeom prst="line">
            <a:avLst/>
          </a:prstGeom>
          <a:noFill/>
          <a:ln w="9525">
            <a:solidFill>
              <a:schemeClr val="tx1"/>
            </a:solidFill>
            <a:round/>
            <a:headEnd/>
            <a:tailEnd type="triangle" w="med" len="med"/>
          </a:ln>
        </p:spPr>
        <p:txBody>
          <a:bodyPr/>
          <a:lstStyle/>
          <a:p>
            <a:endParaRPr lang="en-US"/>
          </a:p>
        </p:txBody>
      </p:sp>
      <p:sp>
        <p:nvSpPr>
          <p:cNvPr id="416844" name="Oval 76"/>
          <p:cNvSpPr>
            <a:spLocks noChangeArrowheads="1"/>
          </p:cNvSpPr>
          <p:nvPr/>
        </p:nvSpPr>
        <p:spPr bwMode="auto">
          <a:xfrm>
            <a:off x="2659063" y="2676525"/>
            <a:ext cx="152400" cy="152400"/>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416845" name="Line 77"/>
          <p:cNvSpPr>
            <a:spLocks noChangeShapeType="1"/>
          </p:cNvSpPr>
          <p:nvPr/>
        </p:nvSpPr>
        <p:spPr bwMode="auto">
          <a:xfrm>
            <a:off x="3814763" y="2805113"/>
            <a:ext cx="430212" cy="981075"/>
          </a:xfrm>
          <a:prstGeom prst="line">
            <a:avLst/>
          </a:prstGeom>
          <a:noFill/>
          <a:ln w="9525">
            <a:solidFill>
              <a:schemeClr val="tx1"/>
            </a:solidFill>
            <a:round/>
            <a:headEnd/>
            <a:tailEnd type="triangle" w="med" len="med"/>
          </a:ln>
        </p:spPr>
        <p:txBody>
          <a:bodyPr/>
          <a:lstStyle/>
          <a:p>
            <a:endParaRPr lang="en-US"/>
          </a:p>
        </p:txBody>
      </p:sp>
      <p:sp>
        <p:nvSpPr>
          <p:cNvPr id="416846" name="Oval 78"/>
          <p:cNvSpPr>
            <a:spLocks noChangeArrowheads="1"/>
          </p:cNvSpPr>
          <p:nvPr/>
        </p:nvSpPr>
        <p:spPr bwMode="auto">
          <a:xfrm>
            <a:off x="3711575" y="2695575"/>
            <a:ext cx="152400" cy="152400"/>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416847" name="Line 79"/>
          <p:cNvSpPr>
            <a:spLocks noChangeShapeType="1"/>
          </p:cNvSpPr>
          <p:nvPr/>
        </p:nvSpPr>
        <p:spPr bwMode="auto">
          <a:xfrm flipH="1">
            <a:off x="5186363" y="3076575"/>
            <a:ext cx="1319212" cy="755650"/>
          </a:xfrm>
          <a:prstGeom prst="line">
            <a:avLst/>
          </a:prstGeom>
          <a:noFill/>
          <a:ln w="9525">
            <a:solidFill>
              <a:schemeClr val="tx1"/>
            </a:solidFill>
            <a:round/>
            <a:headEnd/>
            <a:tailEnd type="triangle" w="med" len="med"/>
          </a:ln>
        </p:spPr>
        <p:txBody>
          <a:bodyPr/>
          <a:lstStyle/>
          <a:p>
            <a:endParaRPr lang="en-US"/>
          </a:p>
        </p:txBody>
      </p:sp>
      <p:sp>
        <p:nvSpPr>
          <p:cNvPr id="416848" name="Oval 80"/>
          <p:cNvSpPr>
            <a:spLocks noChangeArrowheads="1"/>
          </p:cNvSpPr>
          <p:nvPr/>
        </p:nvSpPr>
        <p:spPr bwMode="auto">
          <a:xfrm>
            <a:off x="6484938" y="2968625"/>
            <a:ext cx="152400" cy="152400"/>
          </a:xfrm>
          <a:prstGeom prst="ellipse">
            <a:avLst/>
          </a:prstGeom>
          <a:solidFill>
            <a:srgbClr val="99CCFF"/>
          </a:solidFill>
          <a:ln w="9525" algn="ctr">
            <a:solidFill>
              <a:schemeClr val="tx1"/>
            </a:solidFill>
            <a:round/>
            <a:headEnd/>
            <a:tailEnd/>
          </a:ln>
        </p:spPr>
        <p:txBody>
          <a:bodyPr wrap="none" anchor="ctr"/>
          <a:lstStyle/>
          <a:p>
            <a:pPr algn="ctr"/>
            <a:endParaRPr lang="en-US"/>
          </a:p>
        </p:txBody>
      </p:sp>
      <p:grpSp>
        <p:nvGrpSpPr>
          <p:cNvPr id="4" name="Group 81"/>
          <p:cNvGrpSpPr>
            <a:grpSpLocks/>
          </p:cNvGrpSpPr>
          <p:nvPr/>
        </p:nvGrpSpPr>
        <p:grpSpPr bwMode="auto">
          <a:xfrm>
            <a:off x="2751138" y="4357688"/>
            <a:ext cx="3611562" cy="1150937"/>
            <a:chOff x="1725" y="2169"/>
            <a:chExt cx="2275" cy="725"/>
          </a:xfrm>
        </p:grpSpPr>
        <p:sp>
          <p:nvSpPr>
            <p:cNvPr id="30781" name="AutoShape 82"/>
            <p:cNvSpPr>
              <a:spLocks noChangeArrowheads="1"/>
            </p:cNvSpPr>
            <p:nvPr/>
          </p:nvSpPr>
          <p:spPr bwMode="auto">
            <a:xfrm>
              <a:off x="1751" y="2169"/>
              <a:ext cx="2233" cy="683"/>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30782" name="Oval 83"/>
            <p:cNvSpPr>
              <a:spLocks noChangeArrowheads="1"/>
            </p:cNvSpPr>
            <p:nvPr/>
          </p:nvSpPr>
          <p:spPr bwMode="auto">
            <a:xfrm>
              <a:off x="3189" y="2793"/>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30783" name="Oval 84"/>
            <p:cNvSpPr>
              <a:spLocks noChangeArrowheads="1"/>
            </p:cNvSpPr>
            <p:nvPr/>
          </p:nvSpPr>
          <p:spPr bwMode="auto">
            <a:xfrm>
              <a:off x="2448" y="2790"/>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30784" name="Oval 85"/>
            <p:cNvSpPr>
              <a:spLocks noChangeArrowheads="1"/>
            </p:cNvSpPr>
            <p:nvPr/>
          </p:nvSpPr>
          <p:spPr bwMode="auto">
            <a:xfrm>
              <a:off x="1725" y="2792"/>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30785" name="Oval 86"/>
            <p:cNvSpPr>
              <a:spLocks noChangeArrowheads="1"/>
            </p:cNvSpPr>
            <p:nvPr/>
          </p:nvSpPr>
          <p:spPr bwMode="auto">
            <a:xfrm>
              <a:off x="3904" y="2798"/>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grpSp>
      <p:grpSp>
        <p:nvGrpSpPr>
          <p:cNvPr id="5" name="Group 87"/>
          <p:cNvGrpSpPr>
            <a:grpSpLocks/>
          </p:cNvGrpSpPr>
          <p:nvPr/>
        </p:nvGrpSpPr>
        <p:grpSpPr bwMode="auto">
          <a:xfrm>
            <a:off x="2889250" y="4343400"/>
            <a:ext cx="3316288" cy="1041400"/>
            <a:chOff x="1812" y="2160"/>
            <a:chExt cx="2089" cy="656"/>
          </a:xfrm>
        </p:grpSpPr>
        <p:sp>
          <p:nvSpPr>
            <p:cNvPr id="30777" name="Line 88"/>
            <p:cNvSpPr>
              <a:spLocks noChangeShapeType="1"/>
            </p:cNvSpPr>
            <p:nvPr/>
          </p:nvSpPr>
          <p:spPr bwMode="auto">
            <a:xfrm>
              <a:off x="2862" y="2169"/>
              <a:ext cx="354" cy="630"/>
            </a:xfrm>
            <a:prstGeom prst="line">
              <a:avLst/>
            </a:prstGeom>
            <a:noFill/>
            <a:ln w="57150">
              <a:solidFill>
                <a:srgbClr val="00FF00"/>
              </a:solidFill>
              <a:round/>
              <a:headEnd type="triangle" w="med" len="med"/>
              <a:tailEnd/>
            </a:ln>
          </p:spPr>
          <p:txBody>
            <a:bodyPr/>
            <a:lstStyle/>
            <a:p>
              <a:endParaRPr lang="en-US"/>
            </a:p>
          </p:txBody>
        </p:sp>
        <p:sp>
          <p:nvSpPr>
            <p:cNvPr id="30778" name="Line 89"/>
            <p:cNvSpPr>
              <a:spLocks noChangeShapeType="1"/>
            </p:cNvSpPr>
            <p:nvPr/>
          </p:nvSpPr>
          <p:spPr bwMode="auto">
            <a:xfrm flipH="1">
              <a:off x="2508" y="2178"/>
              <a:ext cx="354" cy="614"/>
            </a:xfrm>
            <a:prstGeom prst="line">
              <a:avLst/>
            </a:prstGeom>
            <a:noFill/>
            <a:ln w="57150">
              <a:solidFill>
                <a:srgbClr val="00FF00"/>
              </a:solidFill>
              <a:round/>
              <a:headEnd type="triangle" w="med" len="med"/>
              <a:tailEnd/>
            </a:ln>
          </p:spPr>
          <p:txBody>
            <a:bodyPr/>
            <a:lstStyle/>
            <a:p>
              <a:endParaRPr lang="en-US"/>
            </a:p>
          </p:txBody>
        </p:sp>
        <p:sp>
          <p:nvSpPr>
            <p:cNvPr id="30779" name="Line 90"/>
            <p:cNvSpPr>
              <a:spLocks noChangeShapeType="1"/>
            </p:cNvSpPr>
            <p:nvPr/>
          </p:nvSpPr>
          <p:spPr bwMode="auto">
            <a:xfrm flipH="1">
              <a:off x="1812" y="2160"/>
              <a:ext cx="1068" cy="656"/>
            </a:xfrm>
            <a:prstGeom prst="line">
              <a:avLst/>
            </a:prstGeom>
            <a:noFill/>
            <a:ln w="57150">
              <a:solidFill>
                <a:srgbClr val="00FF00"/>
              </a:solidFill>
              <a:round/>
              <a:headEnd type="triangle" w="med" len="med"/>
              <a:tailEnd/>
            </a:ln>
          </p:spPr>
          <p:txBody>
            <a:bodyPr/>
            <a:lstStyle/>
            <a:p>
              <a:endParaRPr lang="en-US"/>
            </a:p>
          </p:txBody>
        </p:sp>
        <p:sp>
          <p:nvSpPr>
            <p:cNvPr id="30780" name="Line 91"/>
            <p:cNvSpPr>
              <a:spLocks noChangeShapeType="1"/>
            </p:cNvSpPr>
            <p:nvPr/>
          </p:nvSpPr>
          <p:spPr bwMode="auto">
            <a:xfrm>
              <a:off x="2889" y="2178"/>
              <a:ext cx="1012" cy="627"/>
            </a:xfrm>
            <a:prstGeom prst="line">
              <a:avLst/>
            </a:prstGeom>
            <a:noFill/>
            <a:ln w="57150">
              <a:solidFill>
                <a:srgbClr val="00FF00"/>
              </a:solidFill>
              <a:round/>
              <a:headEnd type="triangle" w="med" len="med"/>
              <a:tailEnd/>
            </a:ln>
          </p:spPr>
          <p:txBody>
            <a:bodyPr/>
            <a:lstStyle/>
            <a:p>
              <a:endParaRPr lang="en-US"/>
            </a:p>
          </p:txBody>
        </p:sp>
      </p:grpSp>
      <p:sp>
        <p:nvSpPr>
          <p:cNvPr id="416860" name="Oval 92"/>
          <p:cNvSpPr>
            <a:spLocks noChangeArrowheads="1"/>
          </p:cNvSpPr>
          <p:nvPr/>
        </p:nvSpPr>
        <p:spPr bwMode="auto">
          <a:xfrm>
            <a:off x="4494213" y="4267200"/>
            <a:ext cx="152400" cy="152400"/>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416861" name="Text Box 93"/>
          <p:cNvSpPr txBox="1">
            <a:spLocks noChangeArrowheads="1"/>
          </p:cNvSpPr>
          <p:nvPr/>
        </p:nvSpPr>
        <p:spPr bwMode="auto">
          <a:xfrm>
            <a:off x="5199063" y="3748088"/>
            <a:ext cx="3944937" cy="366712"/>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Board allegiance to interest groups</a:t>
            </a:r>
          </a:p>
        </p:txBody>
      </p:sp>
      <p:sp>
        <p:nvSpPr>
          <p:cNvPr id="416862" name="AutoShape 94"/>
          <p:cNvSpPr>
            <a:spLocks/>
          </p:cNvSpPr>
          <p:nvPr/>
        </p:nvSpPr>
        <p:spPr bwMode="auto">
          <a:xfrm>
            <a:off x="7342188" y="1577975"/>
            <a:ext cx="304800" cy="1914525"/>
          </a:xfrm>
          <a:prstGeom prst="rightBrace">
            <a:avLst>
              <a:gd name="adj1" fmla="val 52344"/>
              <a:gd name="adj2" fmla="val 50000"/>
            </a:avLst>
          </a:prstGeom>
          <a:noFill/>
          <a:ln w="9525">
            <a:solidFill>
              <a:schemeClr val="tx1"/>
            </a:solidFill>
            <a:round/>
            <a:headEnd/>
            <a:tailEnd/>
          </a:ln>
        </p:spPr>
        <p:txBody>
          <a:bodyPr wrap="none" anchor="ctr"/>
          <a:lstStyle/>
          <a:p>
            <a:pPr algn="ctr"/>
            <a:endParaRPr lang="en-US"/>
          </a:p>
        </p:txBody>
      </p:sp>
      <p:sp>
        <p:nvSpPr>
          <p:cNvPr id="416863" name="Text Box 95"/>
          <p:cNvSpPr txBox="1">
            <a:spLocks noChangeArrowheads="1"/>
          </p:cNvSpPr>
          <p:nvPr/>
        </p:nvSpPr>
        <p:spPr bwMode="auto">
          <a:xfrm>
            <a:off x="7626350" y="1771650"/>
            <a:ext cx="1173163" cy="915988"/>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‘Stake-holder’ groups</a:t>
            </a:r>
          </a:p>
        </p:txBody>
      </p:sp>
      <p:sp>
        <p:nvSpPr>
          <p:cNvPr id="416864" name="Text Box 96"/>
          <p:cNvSpPr txBox="1">
            <a:spLocks noChangeArrowheads="1"/>
          </p:cNvSpPr>
          <p:nvPr/>
        </p:nvSpPr>
        <p:spPr bwMode="auto">
          <a:xfrm>
            <a:off x="5199063" y="4027488"/>
            <a:ext cx="3944937" cy="366712"/>
          </a:xfrm>
          <a:prstGeom prst="rect">
            <a:avLst/>
          </a:prstGeom>
          <a:noFill/>
          <a:ln w="9525">
            <a:noFill/>
            <a:miter lim="800000"/>
            <a:headEnd/>
            <a:tailEnd/>
          </a:ln>
        </p:spPr>
        <p:txBody>
          <a:bodyPr>
            <a:spAutoFit/>
          </a:bodyPr>
          <a:lstStyle/>
          <a:p>
            <a:pPr algn="ctr" eaLnBrk="0" hangingPunct="0">
              <a:spcBef>
                <a:spcPct val="50000"/>
              </a:spcBef>
            </a:pPr>
            <a:r>
              <a:rPr lang="en-US" sz="1800">
                <a:latin typeface="Comic Sans MS" pitchFamily="66" charset="0"/>
              </a:rPr>
              <a:t>Board-staff relationship: </a:t>
            </a:r>
            <a:r>
              <a:rPr lang="en-US" sz="1800">
                <a:solidFill>
                  <a:srgbClr val="00FF00"/>
                </a:solidFill>
                <a:latin typeface="Comic Sans MS" pitchFamily="66" charset="0"/>
              </a:rPr>
              <a:t>advice</a:t>
            </a:r>
          </a:p>
        </p:txBody>
      </p:sp>
      <p:sp>
        <p:nvSpPr>
          <p:cNvPr id="416865" name="Text Box 97"/>
          <p:cNvSpPr txBox="1">
            <a:spLocks noChangeArrowheads="1"/>
          </p:cNvSpPr>
          <p:nvPr/>
        </p:nvSpPr>
        <p:spPr bwMode="auto">
          <a:xfrm>
            <a:off x="685800" y="4237038"/>
            <a:ext cx="3352800" cy="366712"/>
          </a:xfrm>
          <a:prstGeom prst="rect">
            <a:avLst/>
          </a:prstGeom>
          <a:noFill/>
          <a:ln w="9525">
            <a:noFill/>
            <a:miter lim="800000"/>
            <a:headEnd/>
            <a:tailEnd/>
          </a:ln>
        </p:spPr>
        <p:txBody>
          <a:bodyPr>
            <a:spAutoFit/>
          </a:bodyPr>
          <a:lstStyle/>
          <a:p>
            <a:pPr algn="ctr" eaLnBrk="0" hangingPunct="0">
              <a:spcBef>
                <a:spcPct val="50000"/>
              </a:spcBef>
            </a:pPr>
            <a:r>
              <a:rPr lang="en-US" sz="1800">
                <a:latin typeface="Comic Sans MS" pitchFamily="66" charset="0"/>
              </a:rPr>
              <a:t>Supt. (CEO) is already hired</a:t>
            </a:r>
          </a:p>
        </p:txBody>
      </p:sp>
      <p:sp>
        <p:nvSpPr>
          <p:cNvPr id="416866" name="Text Box 98"/>
          <p:cNvSpPr txBox="1">
            <a:spLocks noChangeArrowheads="1"/>
          </p:cNvSpPr>
          <p:nvPr/>
        </p:nvSpPr>
        <p:spPr bwMode="auto">
          <a:xfrm>
            <a:off x="427038" y="4713288"/>
            <a:ext cx="3065462" cy="641350"/>
          </a:xfrm>
          <a:prstGeom prst="rect">
            <a:avLst/>
          </a:prstGeom>
          <a:noFill/>
          <a:ln w="9525">
            <a:noFill/>
            <a:miter lim="800000"/>
            <a:headEnd/>
            <a:tailEnd/>
          </a:ln>
        </p:spPr>
        <p:txBody>
          <a:bodyPr>
            <a:spAutoFit/>
          </a:bodyPr>
          <a:lstStyle/>
          <a:p>
            <a:pPr algn="r" eaLnBrk="0" hangingPunct="0">
              <a:spcBef>
                <a:spcPct val="50000"/>
              </a:spcBef>
            </a:pPr>
            <a:r>
              <a:rPr lang="en-US" sz="1800" dirty="0">
                <a:latin typeface="Comic Sans MS" pitchFamily="66" charset="0"/>
              </a:rPr>
              <a:t>Organization is </a:t>
            </a:r>
            <a:br>
              <a:rPr lang="en-US" sz="1800" dirty="0">
                <a:latin typeface="Comic Sans MS" pitchFamily="66" charset="0"/>
              </a:rPr>
            </a:br>
            <a:r>
              <a:rPr lang="en-US" sz="1800" dirty="0">
                <a:latin typeface="Comic Sans MS" pitchFamily="66" charset="0"/>
              </a:rPr>
              <a:t>already in-place</a:t>
            </a:r>
          </a:p>
        </p:txBody>
      </p:sp>
      <p:sp>
        <p:nvSpPr>
          <p:cNvPr id="416867" name="Text Box 99"/>
          <p:cNvSpPr txBox="1">
            <a:spLocks noChangeArrowheads="1"/>
          </p:cNvSpPr>
          <p:nvPr/>
        </p:nvSpPr>
        <p:spPr bwMode="auto">
          <a:xfrm>
            <a:off x="0" y="3748088"/>
            <a:ext cx="3924300" cy="366712"/>
          </a:xfrm>
          <a:prstGeom prst="rect">
            <a:avLst/>
          </a:prstGeom>
          <a:noFill/>
          <a:ln w="9525">
            <a:noFill/>
            <a:miter lim="800000"/>
            <a:headEnd/>
            <a:tailEnd/>
          </a:ln>
        </p:spPr>
        <p:txBody>
          <a:bodyPr>
            <a:spAutoFit/>
          </a:bodyPr>
          <a:lstStyle/>
          <a:p>
            <a:pPr algn="r" eaLnBrk="0" hangingPunct="0">
              <a:spcBef>
                <a:spcPct val="50000"/>
              </a:spcBef>
            </a:pPr>
            <a:r>
              <a:rPr lang="en-US" sz="1800">
                <a:latin typeface="Comic Sans MS" pitchFamily="66" charset="0"/>
              </a:rPr>
              <a:t>Board members act independently</a:t>
            </a:r>
          </a:p>
        </p:txBody>
      </p:sp>
      <p:sp>
        <p:nvSpPr>
          <p:cNvPr id="416868" name="Text Box 100"/>
          <p:cNvSpPr txBox="1">
            <a:spLocks noChangeArrowheads="1"/>
          </p:cNvSpPr>
          <p:nvPr/>
        </p:nvSpPr>
        <p:spPr bwMode="auto">
          <a:xfrm>
            <a:off x="7626350" y="2595563"/>
            <a:ext cx="1211263" cy="641350"/>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elect</a:t>
            </a:r>
            <a:br>
              <a:rPr lang="en-US" sz="1800" dirty="0">
                <a:latin typeface="Comic Sans MS" pitchFamily="66" charset="0"/>
              </a:rPr>
            </a:br>
            <a:r>
              <a:rPr lang="en-US" sz="1800" dirty="0">
                <a:latin typeface="Comic Sans MS" pitchFamily="66" charset="0"/>
              </a:rPr>
              <a:t>proxies</a:t>
            </a:r>
          </a:p>
        </p:txBody>
      </p:sp>
      <p:sp>
        <p:nvSpPr>
          <p:cNvPr id="416869" name="Text Box 101"/>
          <p:cNvSpPr txBox="1">
            <a:spLocks noChangeArrowheads="1"/>
          </p:cNvSpPr>
          <p:nvPr/>
        </p:nvSpPr>
        <p:spPr bwMode="auto">
          <a:xfrm>
            <a:off x="6011863" y="1182688"/>
            <a:ext cx="3132137" cy="366712"/>
          </a:xfrm>
          <a:prstGeom prst="rect">
            <a:avLst/>
          </a:prstGeom>
          <a:noFill/>
          <a:ln w="9525">
            <a:noFill/>
            <a:miter lim="800000"/>
            <a:headEnd/>
            <a:tailEnd/>
          </a:ln>
        </p:spPr>
        <p:txBody>
          <a:bodyPr>
            <a:spAutoFit/>
          </a:bodyPr>
          <a:lstStyle/>
          <a:p>
            <a:pPr algn="ctr" eaLnBrk="0" hangingPunct="0">
              <a:spcBef>
                <a:spcPct val="50000"/>
              </a:spcBef>
            </a:pPr>
            <a:r>
              <a:rPr lang="en-US" sz="1800">
                <a:latin typeface="Comic Sans MS" pitchFamily="66" charset="0"/>
              </a:rPr>
              <a:t>District </a:t>
            </a:r>
            <a:r>
              <a:rPr lang="en-US" sz="1800">
                <a:solidFill>
                  <a:srgbClr val="00FF00"/>
                </a:solidFill>
                <a:latin typeface="Comic Sans MS" pitchFamily="66" charset="0"/>
              </a:rPr>
              <a:t>informs</a:t>
            </a:r>
            <a:r>
              <a:rPr lang="en-US" sz="1800">
                <a:latin typeface="Comic Sans MS" pitchFamily="66" charset="0"/>
              </a:rPr>
              <a:t> community</a:t>
            </a:r>
            <a:endParaRPr lang="en-US" sz="1800">
              <a:solidFill>
                <a:srgbClr val="00FF00"/>
              </a:solidFill>
              <a:latin typeface="Comic Sans MS" pitchFamily="66" charset="0"/>
            </a:endParaRPr>
          </a:p>
        </p:txBody>
      </p:sp>
      <p:sp>
        <p:nvSpPr>
          <p:cNvPr id="416870" name="Text Box 102"/>
          <p:cNvSpPr txBox="1">
            <a:spLocks noChangeArrowheads="1"/>
          </p:cNvSpPr>
          <p:nvPr/>
        </p:nvSpPr>
        <p:spPr bwMode="auto">
          <a:xfrm>
            <a:off x="6138863" y="4497388"/>
            <a:ext cx="3005137" cy="915987"/>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Staff recommends, &amp; Board takes part in management decisions</a:t>
            </a:r>
            <a:endParaRPr lang="en-US" sz="1800" dirty="0">
              <a:solidFill>
                <a:srgbClr val="00FF00"/>
              </a:solidFill>
              <a:latin typeface="Comic Sans MS" pitchFamily="66" charset="0"/>
            </a:endParaRPr>
          </a:p>
        </p:txBody>
      </p:sp>
      <p:sp>
        <p:nvSpPr>
          <p:cNvPr id="416871" name="Text Box 103"/>
          <p:cNvSpPr txBox="1">
            <a:spLocks noChangeArrowheads="1"/>
          </p:cNvSpPr>
          <p:nvPr/>
        </p:nvSpPr>
        <p:spPr bwMode="auto">
          <a:xfrm>
            <a:off x="1066800" y="6248400"/>
            <a:ext cx="7577138" cy="381000"/>
          </a:xfrm>
          <a:prstGeom prst="rect">
            <a:avLst/>
          </a:prstGeom>
          <a:noFill/>
          <a:ln w="9525">
            <a:noFill/>
            <a:miter lim="800000"/>
            <a:headEnd/>
            <a:tailEnd/>
          </a:ln>
        </p:spPr>
        <p:txBody>
          <a:bodyPr wrap="square">
            <a:spAutoFit/>
          </a:bodyPr>
          <a:lstStyle/>
          <a:p>
            <a:pPr algn="ctr" eaLnBrk="0" hangingPunct="0">
              <a:spcBef>
                <a:spcPct val="50000"/>
              </a:spcBef>
            </a:pPr>
            <a:r>
              <a:rPr lang="en-US" sz="1800" dirty="0">
                <a:latin typeface="Comic Sans MS" pitchFamily="66" charset="0"/>
              </a:rPr>
              <a:t>Board </a:t>
            </a:r>
            <a:r>
              <a:rPr lang="en-US" sz="1800" dirty="0">
                <a:solidFill>
                  <a:srgbClr val="00FF00"/>
                </a:solidFill>
                <a:latin typeface="Comic Sans MS" pitchFamily="66" charset="0"/>
              </a:rPr>
              <a:t>monitors</a:t>
            </a:r>
            <a:r>
              <a:rPr lang="en-US" sz="1800" dirty="0">
                <a:latin typeface="Comic Sans MS" pitchFamily="66" charset="0"/>
              </a:rPr>
              <a:t> and </a:t>
            </a:r>
            <a:r>
              <a:rPr lang="en-US" sz="1800" dirty="0">
                <a:solidFill>
                  <a:srgbClr val="00FF00"/>
                </a:solidFill>
                <a:latin typeface="Comic Sans MS" pitchFamily="66" charset="0"/>
              </a:rPr>
              <a:t>evaluates</a:t>
            </a:r>
            <a:r>
              <a:rPr lang="en-US" sz="1800" dirty="0">
                <a:latin typeface="Comic Sans MS" pitchFamily="66" charset="0"/>
              </a:rPr>
              <a:t> CEO actions &amp; attributes</a:t>
            </a:r>
          </a:p>
        </p:txBody>
      </p:sp>
      <p:sp>
        <p:nvSpPr>
          <p:cNvPr id="416872" name="Line 104"/>
          <p:cNvSpPr>
            <a:spLocks noChangeShapeType="1"/>
          </p:cNvSpPr>
          <p:nvPr/>
        </p:nvSpPr>
        <p:spPr bwMode="auto">
          <a:xfrm flipH="1">
            <a:off x="4867275" y="2681288"/>
            <a:ext cx="557213" cy="1106487"/>
          </a:xfrm>
          <a:prstGeom prst="line">
            <a:avLst/>
          </a:prstGeom>
          <a:noFill/>
          <a:ln w="9525">
            <a:solidFill>
              <a:schemeClr val="tx1"/>
            </a:solidFill>
            <a:round/>
            <a:headEnd type="triangle" w="med" len="med"/>
            <a:tailEnd/>
          </a:ln>
        </p:spPr>
        <p:txBody>
          <a:bodyPr/>
          <a:lstStyle/>
          <a:p>
            <a:endParaRPr lang="en-US"/>
          </a:p>
        </p:txBody>
      </p:sp>
      <p:sp>
        <p:nvSpPr>
          <p:cNvPr id="416873" name="Line 105"/>
          <p:cNvSpPr>
            <a:spLocks noChangeShapeType="1"/>
          </p:cNvSpPr>
          <p:nvPr/>
        </p:nvSpPr>
        <p:spPr bwMode="auto">
          <a:xfrm flipH="1">
            <a:off x="4602163" y="3186113"/>
            <a:ext cx="136525" cy="598487"/>
          </a:xfrm>
          <a:prstGeom prst="line">
            <a:avLst/>
          </a:prstGeom>
          <a:noFill/>
          <a:ln w="9525">
            <a:solidFill>
              <a:schemeClr val="tx1"/>
            </a:solidFill>
            <a:round/>
            <a:headEnd type="triangle" w="med" len="med"/>
            <a:tailEnd/>
          </a:ln>
        </p:spPr>
        <p:txBody>
          <a:bodyPr/>
          <a:lstStyle/>
          <a:p>
            <a:endParaRPr lang="en-US"/>
          </a:p>
        </p:txBody>
      </p:sp>
      <p:sp>
        <p:nvSpPr>
          <p:cNvPr id="416874" name="Line 106"/>
          <p:cNvSpPr>
            <a:spLocks noChangeShapeType="1"/>
          </p:cNvSpPr>
          <p:nvPr/>
        </p:nvSpPr>
        <p:spPr bwMode="auto">
          <a:xfrm>
            <a:off x="2776538" y="2800350"/>
            <a:ext cx="1177925" cy="990600"/>
          </a:xfrm>
          <a:prstGeom prst="line">
            <a:avLst/>
          </a:prstGeom>
          <a:noFill/>
          <a:ln w="9525">
            <a:solidFill>
              <a:schemeClr val="tx1"/>
            </a:solidFill>
            <a:round/>
            <a:headEnd type="triangle" w="med" len="med"/>
            <a:tailEnd/>
          </a:ln>
        </p:spPr>
        <p:txBody>
          <a:bodyPr/>
          <a:lstStyle/>
          <a:p>
            <a:endParaRPr lang="en-US"/>
          </a:p>
        </p:txBody>
      </p:sp>
      <p:sp>
        <p:nvSpPr>
          <p:cNvPr id="416875" name="Line 107"/>
          <p:cNvSpPr>
            <a:spLocks noChangeShapeType="1"/>
          </p:cNvSpPr>
          <p:nvPr/>
        </p:nvSpPr>
        <p:spPr bwMode="auto">
          <a:xfrm>
            <a:off x="3814763" y="2805113"/>
            <a:ext cx="430212" cy="981075"/>
          </a:xfrm>
          <a:prstGeom prst="line">
            <a:avLst/>
          </a:prstGeom>
          <a:noFill/>
          <a:ln w="9525">
            <a:solidFill>
              <a:schemeClr val="tx1"/>
            </a:solidFill>
            <a:round/>
            <a:headEnd type="triangle" w="med" len="med"/>
            <a:tailEnd/>
          </a:ln>
        </p:spPr>
        <p:txBody>
          <a:bodyPr/>
          <a:lstStyle/>
          <a:p>
            <a:endParaRPr lang="en-US"/>
          </a:p>
        </p:txBody>
      </p:sp>
      <p:sp>
        <p:nvSpPr>
          <p:cNvPr id="416876" name="Line 108"/>
          <p:cNvSpPr>
            <a:spLocks noChangeShapeType="1"/>
          </p:cNvSpPr>
          <p:nvPr/>
        </p:nvSpPr>
        <p:spPr bwMode="auto">
          <a:xfrm flipH="1">
            <a:off x="5186363" y="3076575"/>
            <a:ext cx="1319212" cy="755650"/>
          </a:xfrm>
          <a:prstGeom prst="line">
            <a:avLst/>
          </a:prstGeom>
          <a:noFill/>
          <a:ln w="9525">
            <a:solidFill>
              <a:schemeClr val="tx1"/>
            </a:solidFill>
            <a:round/>
            <a:headEnd type="triangle" w="med" len="med"/>
            <a:tailEnd/>
          </a:ln>
        </p:spPr>
        <p:txBody>
          <a:bodyPr/>
          <a:lstStyle/>
          <a:p>
            <a:endParaRPr lang="en-US"/>
          </a:p>
        </p:txBody>
      </p:sp>
      <p:sp>
        <p:nvSpPr>
          <p:cNvPr id="416877" name="Line 109"/>
          <p:cNvSpPr>
            <a:spLocks noChangeShapeType="1"/>
          </p:cNvSpPr>
          <p:nvPr/>
        </p:nvSpPr>
        <p:spPr bwMode="auto">
          <a:xfrm flipH="1" flipV="1">
            <a:off x="4800600" y="3960813"/>
            <a:ext cx="338138" cy="1384300"/>
          </a:xfrm>
          <a:prstGeom prst="line">
            <a:avLst/>
          </a:prstGeom>
          <a:noFill/>
          <a:ln w="9525">
            <a:solidFill>
              <a:schemeClr val="tx1"/>
            </a:solidFill>
            <a:round/>
            <a:headEnd type="triangle" w="med" len="med"/>
            <a:tailEnd/>
          </a:ln>
        </p:spPr>
        <p:txBody>
          <a:bodyPr/>
          <a:lstStyle/>
          <a:p>
            <a:endParaRPr lang="en-US"/>
          </a:p>
        </p:txBody>
      </p:sp>
      <p:sp>
        <p:nvSpPr>
          <p:cNvPr id="416878" name="Line 110"/>
          <p:cNvSpPr>
            <a:spLocks noChangeShapeType="1"/>
          </p:cNvSpPr>
          <p:nvPr/>
        </p:nvSpPr>
        <p:spPr bwMode="auto">
          <a:xfrm flipH="1" flipV="1">
            <a:off x="5026025" y="3957638"/>
            <a:ext cx="1212850" cy="1416050"/>
          </a:xfrm>
          <a:prstGeom prst="line">
            <a:avLst/>
          </a:prstGeom>
          <a:noFill/>
          <a:ln w="9525">
            <a:solidFill>
              <a:schemeClr val="tx1"/>
            </a:solidFill>
            <a:round/>
            <a:headEnd type="triangle" w="med" len="med"/>
            <a:tailEnd/>
          </a:ln>
        </p:spPr>
        <p:txBody>
          <a:bodyPr/>
          <a:lstStyle/>
          <a:p>
            <a:endParaRPr lang="en-US"/>
          </a:p>
        </p:txBody>
      </p:sp>
      <p:sp>
        <p:nvSpPr>
          <p:cNvPr id="416879" name="Line 111"/>
          <p:cNvSpPr>
            <a:spLocks noChangeShapeType="1"/>
          </p:cNvSpPr>
          <p:nvPr/>
        </p:nvSpPr>
        <p:spPr bwMode="auto">
          <a:xfrm flipH="1" flipV="1">
            <a:off x="4572000" y="3960813"/>
            <a:ext cx="0" cy="393700"/>
          </a:xfrm>
          <a:prstGeom prst="line">
            <a:avLst/>
          </a:prstGeom>
          <a:noFill/>
          <a:ln w="9525">
            <a:solidFill>
              <a:schemeClr val="tx1"/>
            </a:solidFill>
            <a:round/>
            <a:headEnd type="triangle" w="med" len="med"/>
            <a:tailEnd/>
          </a:ln>
        </p:spPr>
        <p:txBody>
          <a:bodyPr/>
          <a:lstStyle/>
          <a:p>
            <a:endParaRPr lang="en-US"/>
          </a:p>
        </p:txBody>
      </p:sp>
      <p:sp>
        <p:nvSpPr>
          <p:cNvPr id="416880" name="Line 112"/>
          <p:cNvSpPr>
            <a:spLocks noChangeShapeType="1"/>
          </p:cNvSpPr>
          <p:nvPr/>
        </p:nvSpPr>
        <p:spPr bwMode="auto">
          <a:xfrm flipV="1">
            <a:off x="4000500" y="3960813"/>
            <a:ext cx="350838" cy="1352550"/>
          </a:xfrm>
          <a:prstGeom prst="line">
            <a:avLst/>
          </a:prstGeom>
          <a:noFill/>
          <a:ln w="9525">
            <a:solidFill>
              <a:schemeClr val="tx1"/>
            </a:solidFill>
            <a:round/>
            <a:headEnd type="triangle" w="med" len="med"/>
            <a:tailEnd/>
          </a:ln>
        </p:spPr>
        <p:txBody>
          <a:bodyPr/>
          <a:lstStyle/>
          <a:p>
            <a:endParaRPr lang="en-US"/>
          </a:p>
        </p:txBody>
      </p:sp>
      <p:sp>
        <p:nvSpPr>
          <p:cNvPr id="416881" name="Line 113"/>
          <p:cNvSpPr>
            <a:spLocks noChangeShapeType="1"/>
          </p:cNvSpPr>
          <p:nvPr/>
        </p:nvSpPr>
        <p:spPr bwMode="auto">
          <a:xfrm flipV="1">
            <a:off x="2886075" y="3968750"/>
            <a:ext cx="1220788" cy="1382713"/>
          </a:xfrm>
          <a:prstGeom prst="line">
            <a:avLst/>
          </a:prstGeom>
          <a:noFill/>
          <a:ln w="9525">
            <a:solidFill>
              <a:schemeClr val="tx1"/>
            </a:solidFill>
            <a:round/>
            <a:headEnd type="triangle" w="med" len="med"/>
            <a:tailEnd/>
          </a:ln>
        </p:spPr>
        <p:txBody>
          <a:bodyPr/>
          <a:lstStyle/>
          <a:p>
            <a:endParaRPr lang="en-US"/>
          </a:p>
        </p:txBody>
      </p:sp>
      <p:grpSp>
        <p:nvGrpSpPr>
          <p:cNvPr id="6" name="Group 114"/>
          <p:cNvGrpSpPr>
            <a:grpSpLocks/>
          </p:cNvGrpSpPr>
          <p:nvPr/>
        </p:nvGrpSpPr>
        <p:grpSpPr bwMode="auto">
          <a:xfrm>
            <a:off x="3946525" y="3776663"/>
            <a:ext cx="1219200" cy="304800"/>
            <a:chOff x="2537" y="1812"/>
            <a:chExt cx="768" cy="192"/>
          </a:xfrm>
        </p:grpSpPr>
        <p:sp>
          <p:nvSpPr>
            <p:cNvPr id="13363" name="Rectangle 115"/>
            <p:cNvSpPr>
              <a:spLocks noChangeArrowheads="1"/>
            </p:cNvSpPr>
            <p:nvPr/>
          </p:nvSpPr>
          <p:spPr bwMode="auto">
            <a:xfrm>
              <a:off x="2537" y="1812"/>
              <a:ext cx="768" cy="192"/>
            </a:xfrm>
            <a:prstGeom prst="rect">
              <a:avLst/>
            </a:prstGeom>
            <a:solidFill>
              <a:schemeClr val="bg1">
                <a:lumMod val="75000"/>
              </a:schemeClr>
            </a:solidFill>
            <a:ln w="9525">
              <a:solidFill>
                <a:schemeClr val="tx1"/>
              </a:solidFill>
              <a:miter lim="800000"/>
              <a:headEnd/>
              <a:tailEnd/>
            </a:ln>
          </p:spPr>
          <p:txBody>
            <a:bodyPr wrap="none" anchor="ctr"/>
            <a:lstStyle/>
            <a:p>
              <a:pPr algn="ctr" eaLnBrk="0" hangingPunct="0">
                <a:defRPr/>
              </a:pPr>
              <a:endParaRPr lang="en-US" sz="1800">
                <a:latin typeface="Comic Sans MS" pitchFamily="66" charset="0"/>
                <a:cs typeface="+mn-cs"/>
              </a:endParaRPr>
            </a:p>
          </p:txBody>
        </p:sp>
        <p:sp>
          <p:nvSpPr>
            <p:cNvPr id="30772" name="Oval 116"/>
            <p:cNvSpPr>
              <a:spLocks noChangeArrowheads="1"/>
            </p:cNvSpPr>
            <p:nvPr/>
          </p:nvSpPr>
          <p:spPr bwMode="auto">
            <a:xfrm>
              <a:off x="2592" y="1872"/>
              <a:ext cx="96" cy="96"/>
            </a:xfrm>
            <a:prstGeom prst="ellipse">
              <a:avLst/>
            </a:prstGeom>
            <a:solidFill>
              <a:srgbClr val="FFCC99"/>
            </a:solidFill>
            <a:ln w="9525">
              <a:solidFill>
                <a:schemeClr val="tx1"/>
              </a:solidFill>
              <a:round/>
              <a:headEnd/>
              <a:tailEnd/>
            </a:ln>
          </p:spPr>
          <p:txBody>
            <a:bodyPr wrap="none" anchor="ctr"/>
            <a:lstStyle/>
            <a:p>
              <a:pPr algn="ctr"/>
              <a:endParaRPr lang="en-US"/>
            </a:p>
          </p:txBody>
        </p:sp>
        <p:sp>
          <p:nvSpPr>
            <p:cNvPr id="30773" name="Oval 117"/>
            <p:cNvSpPr>
              <a:spLocks noChangeArrowheads="1"/>
            </p:cNvSpPr>
            <p:nvPr/>
          </p:nvSpPr>
          <p:spPr bwMode="auto">
            <a:xfrm>
              <a:off x="2736" y="1872"/>
              <a:ext cx="96" cy="96"/>
            </a:xfrm>
            <a:prstGeom prst="ellipse">
              <a:avLst/>
            </a:prstGeom>
            <a:solidFill>
              <a:srgbClr val="008080"/>
            </a:solidFill>
            <a:ln w="9525">
              <a:solidFill>
                <a:schemeClr val="tx1"/>
              </a:solidFill>
              <a:round/>
              <a:headEnd/>
              <a:tailEnd/>
            </a:ln>
          </p:spPr>
          <p:txBody>
            <a:bodyPr wrap="none" anchor="ctr"/>
            <a:lstStyle/>
            <a:p>
              <a:pPr algn="ctr"/>
              <a:endParaRPr lang="en-US"/>
            </a:p>
          </p:txBody>
        </p:sp>
        <p:sp>
          <p:nvSpPr>
            <p:cNvPr id="30774" name="Oval 118"/>
            <p:cNvSpPr>
              <a:spLocks noChangeArrowheads="1"/>
            </p:cNvSpPr>
            <p:nvPr/>
          </p:nvSpPr>
          <p:spPr bwMode="auto">
            <a:xfrm>
              <a:off x="2880" y="1872"/>
              <a:ext cx="96" cy="96"/>
            </a:xfrm>
            <a:prstGeom prst="ellipse">
              <a:avLst/>
            </a:prstGeom>
            <a:solidFill>
              <a:srgbClr val="00CCFF"/>
            </a:solidFill>
            <a:ln w="9525">
              <a:solidFill>
                <a:schemeClr val="tx1"/>
              </a:solidFill>
              <a:round/>
              <a:headEnd/>
              <a:tailEnd/>
            </a:ln>
          </p:spPr>
          <p:txBody>
            <a:bodyPr wrap="none" anchor="ctr"/>
            <a:lstStyle/>
            <a:p>
              <a:pPr algn="ctr"/>
              <a:endParaRPr lang="en-US"/>
            </a:p>
          </p:txBody>
        </p:sp>
        <p:sp>
          <p:nvSpPr>
            <p:cNvPr id="30775" name="Oval 119"/>
            <p:cNvSpPr>
              <a:spLocks noChangeArrowheads="1"/>
            </p:cNvSpPr>
            <p:nvPr/>
          </p:nvSpPr>
          <p:spPr bwMode="auto">
            <a:xfrm>
              <a:off x="3024" y="1872"/>
              <a:ext cx="96" cy="96"/>
            </a:xfrm>
            <a:prstGeom prst="ellipse">
              <a:avLst/>
            </a:prstGeom>
            <a:solidFill>
              <a:srgbClr val="339966"/>
            </a:solidFill>
            <a:ln w="9525">
              <a:solidFill>
                <a:schemeClr val="tx1"/>
              </a:solidFill>
              <a:round/>
              <a:headEnd/>
              <a:tailEnd/>
            </a:ln>
          </p:spPr>
          <p:txBody>
            <a:bodyPr wrap="none" anchor="ctr"/>
            <a:lstStyle/>
            <a:p>
              <a:pPr algn="ctr"/>
              <a:endParaRPr lang="en-US"/>
            </a:p>
          </p:txBody>
        </p:sp>
        <p:sp>
          <p:nvSpPr>
            <p:cNvPr id="30776" name="Oval 120"/>
            <p:cNvSpPr>
              <a:spLocks noChangeArrowheads="1"/>
            </p:cNvSpPr>
            <p:nvPr/>
          </p:nvSpPr>
          <p:spPr bwMode="auto">
            <a:xfrm>
              <a:off x="3168" y="1872"/>
              <a:ext cx="96" cy="96"/>
            </a:xfrm>
            <a:prstGeom prst="ellipse">
              <a:avLst/>
            </a:prstGeom>
            <a:solidFill>
              <a:srgbClr val="99CCFF"/>
            </a:solidFill>
            <a:ln w="9525">
              <a:solidFill>
                <a:schemeClr val="tx1"/>
              </a:solidFill>
              <a:round/>
              <a:headEnd/>
              <a:tailEnd/>
            </a:ln>
          </p:spPr>
          <p:txBody>
            <a:bodyPr wrap="none" anchor="ctr"/>
            <a:lstStyle/>
            <a:p>
              <a:pPr algn="ctr"/>
              <a:endParaRPr lang="en-US"/>
            </a:p>
          </p:txBody>
        </p:sp>
      </p:grpSp>
      <p:sp>
        <p:nvSpPr>
          <p:cNvPr id="30767" name="Line 122"/>
          <p:cNvSpPr>
            <a:spLocks noChangeShapeType="1"/>
          </p:cNvSpPr>
          <p:nvPr/>
        </p:nvSpPr>
        <p:spPr bwMode="auto">
          <a:xfrm>
            <a:off x="8153400" y="6324600"/>
            <a:ext cx="533400" cy="228600"/>
          </a:xfrm>
          <a:prstGeom prst="line">
            <a:avLst/>
          </a:prstGeom>
          <a:noFill/>
          <a:ln w="12700" cap="sq">
            <a:solidFill>
              <a:srgbClr val="3366FF"/>
            </a:solidFill>
            <a:round/>
            <a:headEnd/>
            <a:tailEnd/>
          </a:ln>
        </p:spPr>
        <p:txBody>
          <a:bodyPr wrap="none" anchor="ctr"/>
          <a:lstStyle/>
          <a:p>
            <a:endParaRPr lang="en-US"/>
          </a:p>
        </p:txBody>
      </p:sp>
      <p:sp>
        <p:nvSpPr>
          <p:cNvPr id="30768" name="Line 123"/>
          <p:cNvSpPr>
            <a:spLocks noChangeShapeType="1"/>
          </p:cNvSpPr>
          <p:nvPr/>
        </p:nvSpPr>
        <p:spPr bwMode="auto">
          <a:xfrm flipH="1">
            <a:off x="8229600" y="6324600"/>
            <a:ext cx="381000" cy="304800"/>
          </a:xfrm>
          <a:prstGeom prst="line">
            <a:avLst/>
          </a:prstGeom>
          <a:noFill/>
          <a:ln w="12700" cap="sq">
            <a:solidFill>
              <a:srgbClr val="3366FF"/>
            </a:solidFill>
            <a:round/>
            <a:headEnd/>
            <a:tailEnd/>
          </a:ln>
        </p:spPr>
        <p:txBody>
          <a:bodyPr wrap="none" anchor="ctr"/>
          <a:lstStyle/>
          <a:p>
            <a:endParaRPr lang="en-US"/>
          </a:p>
        </p:txBody>
      </p:sp>
      <p:sp>
        <p:nvSpPr>
          <p:cNvPr id="125" name="AutoShape 132"/>
          <p:cNvSpPr>
            <a:spLocks noChangeArrowheads="1"/>
          </p:cNvSpPr>
          <p:nvPr/>
        </p:nvSpPr>
        <p:spPr bwMode="auto">
          <a:xfrm>
            <a:off x="169863" y="1165225"/>
            <a:ext cx="1365250" cy="1987550"/>
          </a:xfrm>
          <a:prstGeom prst="wedgeRectCallout">
            <a:avLst>
              <a:gd name="adj1" fmla="val -50000"/>
              <a:gd name="adj2" fmla="val 75481"/>
            </a:avLst>
          </a:prstGeom>
          <a:solidFill>
            <a:schemeClr val="accent1"/>
          </a:solidFill>
          <a:ln w="9525">
            <a:solidFill>
              <a:schemeClr val="tx1"/>
            </a:solidFill>
            <a:miter lim="800000"/>
            <a:headEnd/>
            <a:tailEnd/>
          </a:ln>
        </p:spPr>
        <p:txBody>
          <a:bodyPr/>
          <a:lstStyle/>
          <a:p>
            <a:pPr algn="ctr"/>
            <a:r>
              <a:rPr lang="en-US" sz="1800"/>
              <a:t>Dividing line: Between ‘outsiders’ and ‘insiders</a:t>
            </a:r>
            <a:r>
              <a:rPr lang="en-US"/>
              <a:t>’</a:t>
            </a:r>
          </a:p>
        </p:txBody>
      </p:sp>
      <p:sp>
        <p:nvSpPr>
          <p:cNvPr id="126" name="Line 124"/>
          <p:cNvSpPr>
            <a:spLocks noChangeShapeType="1"/>
          </p:cNvSpPr>
          <p:nvPr/>
        </p:nvSpPr>
        <p:spPr bwMode="auto">
          <a:xfrm>
            <a:off x="165100" y="3683000"/>
            <a:ext cx="8826500" cy="0"/>
          </a:xfrm>
          <a:prstGeom prst="line">
            <a:avLst/>
          </a:prstGeom>
          <a:noFill/>
          <a:ln w="57150" cap="rnd">
            <a:solidFill>
              <a:srgbClr val="FFFF00"/>
            </a:solidFill>
            <a:prstDash val="sysDot"/>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16866"/>
                                        </p:tgtEl>
                                        <p:attrNameLst>
                                          <p:attrName>style.visibility</p:attrName>
                                        </p:attrNameLst>
                                      </p:cBhvr>
                                      <p:to>
                                        <p:strVal val="visible"/>
                                      </p:to>
                                    </p:se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416837"/>
                                        </p:tgtEl>
                                        <p:attrNameLst>
                                          <p:attrName>style.visibility</p:attrName>
                                        </p:attrNameLst>
                                      </p:cBhvr>
                                      <p:to>
                                        <p:strVal val="visible"/>
                                      </p:to>
                                    </p:set>
                                    <p:animEffect transition="in" filter="wipe(up)">
                                      <p:cBhvr>
                                        <p:cTn id="14" dur="500"/>
                                        <p:tgtEl>
                                          <p:spTgt spid="416837"/>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416836"/>
                                        </p:tgtEl>
                                        <p:attrNameLst>
                                          <p:attrName>style.visibility</p:attrName>
                                        </p:attrNameLst>
                                      </p:cBhvr>
                                      <p:to>
                                        <p:strVal val="visible"/>
                                      </p:to>
                                    </p:set>
                                    <p:animEffect transition="in" filter="wipe(up)">
                                      <p:cBhvr>
                                        <p:cTn id="17" dur="500"/>
                                        <p:tgtEl>
                                          <p:spTgt spid="41683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416835"/>
                                        </p:tgtEl>
                                        <p:attrNameLst>
                                          <p:attrName>style.visibility</p:attrName>
                                        </p:attrNameLst>
                                      </p:cBhvr>
                                      <p:to>
                                        <p:strVal val="visible"/>
                                      </p:to>
                                    </p:set>
                                    <p:animEffect transition="in" filter="wipe(up)">
                                      <p:cBhvr>
                                        <p:cTn id="20" dur="500"/>
                                        <p:tgtEl>
                                          <p:spTgt spid="41683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16834"/>
                                        </p:tgtEl>
                                        <p:attrNameLst>
                                          <p:attrName>style.visibility</p:attrName>
                                        </p:attrNameLst>
                                      </p:cBhvr>
                                      <p:to>
                                        <p:strVal val="visible"/>
                                      </p:to>
                                    </p:set>
                                    <p:animEffect transition="in" filter="wipe(up)">
                                      <p:cBhvr>
                                        <p:cTn id="23" dur="500"/>
                                        <p:tgtEl>
                                          <p:spTgt spid="41683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16860"/>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4168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par>
                          <p:cTn id="35" fill="hold">
                            <p:stCondLst>
                              <p:cond delay="0"/>
                            </p:stCondLst>
                            <p:childTnLst>
                              <p:par>
                                <p:cTn id="36" presetID="9" presetClass="entr" presetSubtype="0" fill="hold" grpId="0" nodeType="afterEffect">
                                  <p:stCondLst>
                                    <p:cond delay="0"/>
                                  </p:stCondLst>
                                  <p:childTnLst>
                                    <p:set>
                                      <p:cBhvr>
                                        <p:cTn id="37" dur="1" fill="hold">
                                          <p:stCondLst>
                                            <p:cond delay="0"/>
                                          </p:stCondLst>
                                        </p:cTn>
                                        <p:tgtEl>
                                          <p:spTgt spid="416862"/>
                                        </p:tgtEl>
                                        <p:attrNameLst>
                                          <p:attrName>style.visibility</p:attrName>
                                        </p:attrNameLst>
                                      </p:cBhvr>
                                      <p:to>
                                        <p:strVal val="visible"/>
                                      </p:to>
                                    </p:set>
                                    <p:animEffect transition="in" filter="dissolve">
                                      <p:cBhvr>
                                        <p:cTn id="38" dur="500"/>
                                        <p:tgtEl>
                                          <p:spTgt spid="416862"/>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416863"/>
                                        </p:tgtEl>
                                        <p:attrNameLst>
                                          <p:attrName>style.visibility</p:attrName>
                                        </p:attrNameLst>
                                      </p:cBhvr>
                                      <p:to>
                                        <p:strVal val="visible"/>
                                      </p:to>
                                    </p:set>
                                    <p:animEffect transition="in" filter="wipe(left)">
                                      <p:cBhvr>
                                        <p:cTn id="42" dur="500"/>
                                        <p:tgtEl>
                                          <p:spTgt spid="416863"/>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416868"/>
                                        </p:tgtEl>
                                        <p:attrNameLst>
                                          <p:attrName>style.visibility</p:attrName>
                                        </p:attrNameLst>
                                      </p:cBhvr>
                                      <p:to>
                                        <p:strVal val="visible"/>
                                      </p:to>
                                    </p:set>
                                    <p:animEffect transition="in" filter="wipe(left)">
                                      <p:cBhvr>
                                        <p:cTn id="46" dur="500"/>
                                        <p:tgtEl>
                                          <p:spTgt spid="416868"/>
                                        </p:tgtEl>
                                      </p:cBhvr>
                                    </p:animEffec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0"/>
                                          </p:stCondLst>
                                        </p:cTn>
                                        <p:tgtEl>
                                          <p:spTgt spid="41684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1684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1684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16840"/>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416848"/>
                                        </p:tgtEl>
                                        <p:attrNameLst>
                                          <p:attrName>style.visibility</p:attrName>
                                        </p:attrNameLst>
                                      </p:cBhvr>
                                      <p:to>
                                        <p:strVal val="visible"/>
                                      </p:to>
                                    </p:set>
                                  </p:childTnLst>
                                </p:cTn>
                              </p:par>
                              <p:par>
                                <p:cTn id="58" presetID="22" presetClass="entr" presetSubtype="1" fill="hold" grpId="0" nodeType="withEffect">
                                  <p:stCondLst>
                                    <p:cond delay="0"/>
                                  </p:stCondLst>
                                  <p:childTnLst>
                                    <p:set>
                                      <p:cBhvr>
                                        <p:cTn id="59" dur="1" fill="hold">
                                          <p:stCondLst>
                                            <p:cond delay="0"/>
                                          </p:stCondLst>
                                        </p:cTn>
                                        <p:tgtEl>
                                          <p:spTgt spid="416843"/>
                                        </p:tgtEl>
                                        <p:attrNameLst>
                                          <p:attrName>style.visibility</p:attrName>
                                        </p:attrNameLst>
                                      </p:cBhvr>
                                      <p:to>
                                        <p:strVal val="visible"/>
                                      </p:to>
                                    </p:set>
                                    <p:animEffect transition="in" filter="wipe(up)">
                                      <p:cBhvr>
                                        <p:cTn id="60" dur="500"/>
                                        <p:tgtEl>
                                          <p:spTgt spid="416843"/>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16845"/>
                                        </p:tgtEl>
                                        <p:attrNameLst>
                                          <p:attrName>style.visibility</p:attrName>
                                        </p:attrNameLst>
                                      </p:cBhvr>
                                      <p:to>
                                        <p:strVal val="visible"/>
                                      </p:to>
                                    </p:set>
                                    <p:animEffect transition="in" filter="wipe(up)">
                                      <p:cBhvr>
                                        <p:cTn id="63" dur="500"/>
                                        <p:tgtEl>
                                          <p:spTgt spid="416845"/>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16841"/>
                                        </p:tgtEl>
                                        <p:attrNameLst>
                                          <p:attrName>style.visibility</p:attrName>
                                        </p:attrNameLst>
                                      </p:cBhvr>
                                      <p:to>
                                        <p:strVal val="visible"/>
                                      </p:to>
                                    </p:set>
                                    <p:animEffect transition="in" filter="wipe(up)">
                                      <p:cBhvr>
                                        <p:cTn id="66" dur="500"/>
                                        <p:tgtEl>
                                          <p:spTgt spid="416841"/>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416839"/>
                                        </p:tgtEl>
                                        <p:attrNameLst>
                                          <p:attrName>style.visibility</p:attrName>
                                        </p:attrNameLst>
                                      </p:cBhvr>
                                      <p:to>
                                        <p:strVal val="visible"/>
                                      </p:to>
                                    </p:set>
                                    <p:animEffect transition="in" filter="wipe(up)">
                                      <p:cBhvr>
                                        <p:cTn id="69" dur="500"/>
                                        <p:tgtEl>
                                          <p:spTgt spid="4168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416847"/>
                                        </p:tgtEl>
                                        <p:attrNameLst>
                                          <p:attrName>style.visibility</p:attrName>
                                        </p:attrNameLst>
                                      </p:cBhvr>
                                      <p:to>
                                        <p:strVal val="visible"/>
                                      </p:to>
                                    </p:set>
                                    <p:animEffect transition="in" filter="wipe(up)">
                                      <p:cBhvr>
                                        <p:cTn id="72" dur="500"/>
                                        <p:tgtEl>
                                          <p:spTgt spid="416847"/>
                                        </p:tgtEl>
                                      </p:cBhvr>
                                    </p:animEffect>
                                  </p:childTnLst>
                                </p:cTn>
                              </p:par>
                            </p:childTnLst>
                          </p:cTn>
                        </p:par>
                        <p:par>
                          <p:cTn id="73" fill="hold">
                            <p:stCondLst>
                              <p:cond delay="2000"/>
                            </p:stCondLst>
                            <p:childTnLst>
                              <p:par>
                                <p:cTn id="74" presetID="9" presetClass="entr" presetSubtype="0" fill="hold" nodeType="after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dissolve">
                                      <p:cBhvr>
                                        <p:cTn id="76" dur="500"/>
                                        <p:tgtEl>
                                          <p:spTgt spid="6"/>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416843"/>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416845"/>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416841"/>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416839"/>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416847"/>
                                        </p:tgtEl>
                                        <p:attrNameLst>
                                          <p:attrName>style.visibility</p:attrName>
                                        </p:attrNameLst>
                                      </p:cBhvr>
                                      <p:to>
                                        <p:strVal val="hidden"/>
                                      </p:to>
                                    </p:set>
                                  </p:childTnLst>
                                </p:cTn>
                              </p:par>
                              <p:par>
                                <p:cTn id="89" presetID="22" presetClass="entr" presetSubtype="8" fill="hold" grpId="0" nodeType="withEffect">
                                  <p:stCondLst>
                                    <p:cond delay="0"/>
                                  </p:stCondLst>
                                  <p:childTnLst>
                                    <p:set>
                                      <p:cBhvr>
                                        <p:cTn id="90" dur="1" fill="hold">
                                          <p:stCondLst>
                                            <p:cond delay="0"/>
                                          </p:stCondLst>
                                        </p:cTn>
                                        <p:tgtEl>
                                          <p:spTgt spid="416861"/>
                                        </p:tgtEl>
                                        <p:attrNameLst>
                                          <p:attrName>style.visibility</p:attrName>
                                        </p:attrNameLst>
                                      </p:cBhvr>
                                      <p:to>
                                        <p:strVal val="visible"/>
                                      </p:to>
                                    </p:set>
                                    <p:animEffect transition="in" filter="wipe(left)">
                                      <p:cBhvr>
                                        <p:cTn id="91" dur="1000"/>
                                        <p:tgtEl>
                                          <p:spTgt spid="416861"/>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416874"/>
                                        </p:tgtEl>
                                        <p:attrNameLst>
                                          <p:attrName>style.visibility</p:attrName>
                                        </p:attrNameLst>
                                      </p:cBhvr>
                                      <p:to>
                                        <p:strVal val="visible"/>
                                      </p:to>
                                    </p:set>
                                    <p:animEffect transition="in" filter="wipe(down)">
                                      <p:cBhvr>
                                        <p:cTn id="94" dur="500"/>
                                        <p:tgtEl>
                                          <p:spTgt spid="416874"/>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416875"/>
                                        </p:tgtEl>
                                        <p:attrNameLst>
                                          <p:attrName>style.visibility</p:attrName>
                                        </p:attrNameLst>
                                      </p:cBhvr>
                                      <p:to>
                                        <p:strVal val="visible"/>
                                      </p:to>
                                    </p:set>
                                    <p:animEffect transition="in" filter="wipe(down)">
                                      <p:cBhvr>
                                        <p:cTn id="97" dur="500"/>
                                        <p:tgtEl>
                                          <p:spTgt spid="416875"/>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416873"/>
                                        </p:tgtEl>
                                        <p:attrNameLst>
                                          <p:attrName>style.visibility</p:attrName>
                                        </p:attrNameLst>
                                      </p:cBhvr>
                                      <p:to>
                                        <p:strVal val="visible"/>
                                      </p:to>
                                    </p:set>
                                    <p:animEffect transition="in" filter="wipe(down)">
                                      <p:cBhvr>
                                        <p:cTn id="100" dur="500"/>
                                        <p:tgtEl>
                                          <p:spTgt spid="416873"/>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416872"/>
                                        </p:tgtEl>
                                        <p:attrNameLst>
                                          <p:attrName>style.visibility</p:attrName>
                                        </p:attrNameLst>
                                      </p:cBhvr>
                                      <p:to>
                                        <p:strVal val="visible"/>
                                      </p:to>
                                    </p:set>
                                    <p:animEffect transition="in" filter="wipe(down)">
                                      <p:cBhvr>
                                        <p:cTn id="103" dur="500"/>
                                        <p:tgtEl>
                                          <p:spTgt spid="416872"/>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416876"/>
                                        </p:tgtEl>
                                        <p:attrNameLst>
                                          <p:attrName>style.visibility</p:attrName>
                                        </p:attrNameLst>
                                      </p:cBhvr>
                                      <p:to>
                                        <p:strVal val="visible"/>
                                      </p:to>
                                    </p:set>
                                    <p:animEffect transition="in" filter="wipe(down)">
                                      <p:cBhvr>
                                        <p:cTn id="106" dur="500"/>
                                        <p:tgtEl>
                                          <p:spTgt spid="416876"/>
                                        </p:tgtEl>
                                      </p:cBhvr>
                                    </p:animEffec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416867"/>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416870"/>
                                        </p:tgtEl>
                                        <p:attrNameLst>
                                          <p:attrName>style.visibility</p:attrName>
                                        </p:attrNameLst>
                                      </p:cBhvr>
                                      <p:to>
                                        <p:strVal val="visible"/>
                                      </p:to>
                                    </p:set>
                                    <p:animEffect transition="in" filter="wipe(left)">
                                      <p:cBhvr>
                                        <p:cTn id="115" dur="1000"/>
                                        <p:tgtEl>
                                          <p:spTgt spid="416870"/>
                                        </p:tgtEl>
                                      </p:cBhvr>
                                    </p:animEffect>
                                  </p:childTnLst>
                                </p:cTn>
                              </p:par>
                            </p:childTnLst>
                          </p:cTn>
                        </p:par>
                        <p:par>
                          <p:cTn id="116" fill="hold">
                            <p:stCondLst>
                              <p:cond delay="1000"/>
                            </p:stCondLst>
                            <p:childTnLst>
                              <p:par>
                                <p:cTn id="117" presetID="22" presetClass="entr" presetSubtype="4" fill="hold" nodeType="afterEffect">
                                  <p:stCondLst>
                                    <p:cond delay="0"/>
                                  </p:stCondLst>
                                  <p:childTnLst>
                                    <p:set>
                                      <p:cBhvr>
                                        <p:cTn id="118" dur="1" fill="hold">
                                          <p:stCondLst>
                                            <p:cond delay="0"/>
                                          </p:stCondLst>
                                        </p:cTn>
                                        <p:tgtEl>
                                          <p:spTgt spid="5"/>
                                        </p:tgtEl>
                                        <p:attrNameLst>
                                          <p:attrName>style.visibility</p:attrName>
                                        </p:attrNameLst>
                                      </p:cBhvr>
                                      <p:to>
                                        <p:strVal val="visible"/>
                                      </p:to>
                                    </p:set>
                                    <p:animEffect transition="in" filter="wipe(down)">
                                      <p:cBhvr>
                                        <p:cTn id="119" dur="1000"/>
                                        <p:tgtEl>
                                          <p:spTgt spid="5"/>
                                        </p:tgtEl>
                                      </p:cBhvr>
                                    </p:animEffect>
                                  </p:childTnLst>
                                </p:cTn>
                              </p:par>
                            </p:childTnLst>
                          </p:cTn>
                        </p:par>
                        <p:par>
                          <p:cTn id="120" fill="hold">
                            <p:stCondLst>
                              <p:cond delay="2000"/>
                            </p:stCondLst>
                            <p:childTnLst>
                              <p:par>
                                <p:cTn id="121" presetID="55" presetClass="entr" presetSubtype="0" fill="hold" grpId="0" nodeType="afterEffect">
                                  <p:stCondLst>
                                    <p:cond delay="0"/>
                                  </p:stCondLst>
                                  <p:childTnLst>
                                    <p:set>
                                      <p:cBhvr>
                                        <p:cTn id="122" dur="1" fill="hold">
                                          <p:stCondLst>
                                            <p:cond delay="0"/>
                                          </p:stCondLst>
                                        </p:cTn>
                                        <p:tgtEl>
                                          <p:spTgt spid="416833"/>
                                        </p:tgtEl>
                                        <p:attrNameLst>
                                          <p:attrName>style.visibility</p:attrName>
                                        </p:attrNameLst>
                                      </p:cBhvr>
                                      <p:to>
                                        <p:strVal val="visible"/>
                                      </p:to>
                                    </p:set>
                                    <p:anim calcmode="lin" valueType="num">
                                      <p:cBhvr>
                                        <p:cTn id="123" dur="1000" fill="hold"/>
                                        <p:tgtEl>
                                          <p:spTgt spid="416833"/>
                                        </p:tgtEl>
                                        <p:attrNameLst>
                                          <p:attrName>ppt_w</p:attrName>
                                        </p:attrNameLst>
                                      </p:cBhvr>
                                      <p:tavLst>
                                        <p:tav tm="0">
                                          <p:val>
                                            <p:strVal val="#ppt_w*0.70"/>
                                          </p:val>
                                        </p:tav>
                                        <p:tav tm="100000">
                                          <p:val>
                                            <p:strVal val="#ppt_w"/>
                                          </p:val>
                                        </p:tav>
                                      </p:tavLst>
                                    </p:anim>
                                    <p:anim calcmode="lin" valueType="num">
                                      <p:cBhvr>
                                        <p:cTn id="124" dur="1000" fill="hold"/>
                                        <p:tgtEl>
                                          <p:spTgt spid="416833"/>
                                        </p:tgtEl>
                                        <p:attrNameLst>
                                          <p:attrName>ppt_h</p:attrName>
                                        </p:attrNameLst>
                                      </p:cBhvr>
                                      <p:tavLst>
                                        <p:tav tm="0">
                                          <p:val>
                                            <p:strVal val="#ppt_h"/>
                                          </p:val>
                                        </p:tav>
                                        <p:tav tm="100000">
                                          <p:val>
                                            <p:strVal val="#ppt_h"/>
                                          </p:val>
                                        </p:tav>
                                      </p:tavLst>
                                    </p:anim>
                                    <p:animEffect transition="in" filter="fade">
                                      <p:cBhvr>
                                        <p:cTn id="125" dur="1000"/>
                                        <p:tgtEl>
                                          <p:spTgt spid="416833"/>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1" fill="hold" grpId="0" nodeType="clickEffect">
                                  <p:stCondLst>
                                    <p:cond delay="0"/>
                                  </p:stCondLst>
                                  <p:childTnLst>
                                    <p:set>
                                      <p:cBhvr>
                                        <p:cTn id="129" dur="1" fill="hold">
                                          <p:stCondLst>
                                            <p:cond delay="0"/>
                                          </p:stCondLst>
                                        </p:cTn>
                                        <p:tgtEl>
                                          <p:spTgt spid="416878"/>
                                        </p:tgtEl>
                                        <p:attrNameLst>
                                          <p:attrName>style.visibility</p:attrName>
                                        </p:attrNameLst>
                                      </p:cBhvr>
                                      <p:to>
                                        <p:strVal val="visible"/>
                                      </p:to>
                                    </p:set>
                                    <p:animEffect transition="in" filter="wipe(up)">
                                      <p:cBhvr>
                                        <p:cTn id="130" dur="500"/>
                                        <p:tgtEl>
                                          <p:spTgt spid="416878"/>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416877"/>
                                        </p:tgtEl>
                                        <p:attrNameLst>
                                          <p:attrName>style.visibility</p:attrName>
                                        </p:attrNameLst>
                                      </p:cBhvr>
                                      <p:to>
                                        <p:strVal val="visible"/>
                                      </p:to>
                                    </p:set>
                                    <p:animEffect transition="in" filter="wipe(up)">
                                      <p:cBhvr>
                                        <p:cTn id="133" dur="500"/>
                                        <p:tgtEl>
                                          <p:spTgt spid="416877"/>
                                        </p:tgtEl>
                                      </p:cBhvr>
                                    </p:animEffect>
                                  </p:childTnLst>
                                </p:cTn>
                              </p:par>
                              <p:par>
                                <p:cTn id="134" presetID="22" presetClass="entr" presetSubtype="1" fill="hold" grpId="0" nodeType="withEffect">
                                  <p:stCondLst>
                                    <p:cond delay="0"/>
                                  </p:stCondLst>
                                  <p:childTnLst>
                                    <p:set>
                                      <p:cBhvr>
                                        <p:cTn id="135" dur="1" fill="hold">
                                          <p:stCondLst>
                                            <p:cond delay="0"/>
                                          </p:stCondLst>
                                        </p:cTn>
                                        <p:tgtEl>
                                          <p:spTgt spid="416879"/>
                                        </p:tgtEl>
                                        <p:attrNameLst>
                                          <p:attrName>style.visibility</p:attrName>
                                        </p:attrNameLst>
                                      </p:cBhvr>
                                      <p:to>
                                        <p:strVal val="visible"/>
                                      </p:to>
                                    </p:set>
                                    <p:animEffect transition="in" filter="wipe(up)">
                                      <p:cBhvr>
                                        <p:cTn id="136" dur="500"/>
                                        <p:tgtEl>
                                          <p:spTgt spid="416879"/>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416880"/>
                                        </p:tgtEl>
                                        <p:attrNameLst>
                                          <p:attrName>style.visibility</p:attrName>
                                        </p:attrNameLst>
                                      </p:cBhvr>
                                      <p:to>
                                        <p:strVal val="visible"/>
                                      </p:to>
                                    </p:set>
                                    <p:animEffect transition="in" filter="wipe(up)">
                                      <p:cBhvr>
                                        <p:cTn id="139" dur="500"/>
                                        <p:tgtEl>
                                          <p:spTgt spid="416880"/>
                                        </p:tgtEl>
                                      </p:cBhvr>
                                    </p:animEffect>
                                  </p:childTnLst>
                                </p:cTn>
                              </p:par>
                              <p:par>
                                <p:cTn id="140" presetID="22" presetClass="entr" presetSubtype="1" fill="hold" grpId="0" nodeType="withEffect">
                                  <p:stCondLst>
                                    <p:cond delay="0"/>
                                  </p:stCondLst>
                                  <p:childTnLst>
                                    <p:set>
                                      <p:cBhvr>
                                        <p:cTn id="141" dur="1" fill="hold">
                                          <p:stCondLst>
                                            <p:cond delay="0"/>
                                          </p:stCondLst>
                                        </p:cTn>
                                        <p:tgtEl>
                                          <p:spTgt spid="416881"/>
                                        </p:tgtEl>
                                        <p:attrNameLst>
                                          <p:attrName>style.visibility</p:attrName>
                                        </p:attrNameLst>
                                      </p:cBhvr>
                                      <p:to>
                                        <p:strVal val="visible"/>
                                      </p:to>
                                    </p:set>
                                    <p:animEffect transition="in" filter="wipe(up)">
                                      <p:cBhvr>
                                        <p:cTn id="142" dur="500"/>
                                        <p:tgtEl>
                                          <p:spTgt spid="416881"/>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416864"/>
                                        </p:tgtEl>
                                        <p:attrNameLst>
                                          <p:attrName>style.visibility</p:attrName>
                                        </p:attrNameLst>
                                      </p:cBhvr>
                                      <p:to>
                                        <p:strVal val="visible"/>
                                      </p:to>
                                    </p:set>
                                    <p:animEffect transition="in" filter="wipe(left)">
                                      <p:cBhvr>
                                        <p:cTn id="147" dur="1000"/>
                                        <p:tgtEl>
                                          <p:spTgt spid="416864"/>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4" fill="hold" grpId="0" nodeType="clickEffect">
                                  <p:stCondLst>
                                    <p:cond delay="0"/>
                                  </p:stCondLst>
                                  <p:childTnLst>
                                    <p:set>
                                      <p:cBhvr>
                                        <p:cTn id="151" dur="1" fill="hold">
                                          <p:stCondLst>
                                            <p:cond delay="0"/>
                                          </p:stCondLst>
                                        </p:cTn>
                                        <p:tgtEl>
                                          <p:spTgt spid="416770"/>
                                        </p:tgtEl>
                                        <p:attrNameLst>
                                          <p:attrName>style.visibility</p:attrName>
                                        </p:attrNameLst>
                                      </p:cBhvr>
                                      <p:to>
                                        <p:strVal val="visible"/>
                                      </p:to>
                                    </p:set>
                                    <p:animEffect transition="in" filter="wipe(down)">
                                      <p:cBhvr>
                                        <p:cTn id="152" dur="3000"/>
                                        <p:tgtEl>
                                          <p:spTgt spid="416770"/>
                                        </p:tgtEl>
                                      </p:cBhvr>
                                    </p:animEffect>
                                  </p:childTnLst>
                                </p:cTn>
                              </p:par>
                              <p:par>
                                <p:cTn id="153" presetID="22" presetClass="entr" presetSubtype="4" fill="hold" grpId="0" nodeType="withEffect">
                                  <p:stCondLst>
                                    <p:cond delay="0"/>
                                  </p:stCondLst>
                                  <p:childTnLst>
                                    <p:set>
                                      <p:cBhvr>
                                        <p:cTn id="154" dur="1" fill="hold">
                                          <p:stCondLst>
                                            <p:cond delay="0"/>
                                          </p:stCondLst>
                                        </p:cTn>
                                        <p:tgtEl>
                                          <p:spTgt spid="416771"/>
                                        </p:tgtEl>
                                        <p:attrNameLst>
                                          <p:attrName>style.visibility</p:attrName>
                                        </p:attrNameLst>
                                      </p:cBhvr>
                                      <p:to>
                                        <p:strVal val="visible"/>
                                      </p:to>
                                    </p:set>
                                    <p:animEffect transition="in" filter="wipe(down)">
                                      <p:cBhvr>
                                        <p:cTn id="155" dur="3000"/>
                                        <p:tgtEl>
                                          <p:spTgt spid="416771"/>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416869"/>
                                        </p:tgtEl>
                                        <p:attrNameLst>
                                          <p:attrName>style.visibility</p:attrName>
                                        </p:attrNameLst>
                                      </p:cBhvr>
                                      <p:to>
                                        <p:strVal val="visible"/>
                                      </p:to>
                                    </p:set>
                                    <p:animEffect transition="in" filter="wipe(left)">
                                      <p:cBhvr>
                                        <p:cTn id="158" dur="1000"/>
                                        <p:tgtEl>
                                          <p:spTgt spid="416869"/>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8" fill="hold" grpId="0" nodeType="clickEffect">
                                  <p:stCondLst>
                                    <p:cond delay="0"/>
                                  </p:stCondLst>
                                  <p:childTnLst>
                                    <p:set>
                                      <p:cBhvr>
                                        <p:cTn id="162" dur="1" fill="hold">
                                          <p:stCondLst>
                                            <p:cond delay="0"/>
                                          </p:stCondLst>
                                        </p:cTn>
                                        <p:tgtEl>
                                          <p:spTgt spid="416871"/>
                                        </p:tgtEl>
                                        <p:attrNameLst>
                                          <p:attrName>style.visibility</p:attrName>
                                        </p:attrNameLst>
                                      </p:cBhvr>
                                      <p:to>
                                        <p:strVal val="visible"/>
                                      </p:to>
                                    </p:set>
                                    <p:animEffect transition="in" filter="wipe(left)">
                                      <p:cBhvr>
                                        <p:cTn id="163" dur="1000"/>
                                        <p:tgtEl>
                                          <p:spTgt spid="416871"/>
                                        </p:tgtEl>
                                      </p:cBhvr>
                                    </p:animEffect>
                                  </p:childTnLst>
                                </p:cTn>
                              </p:par>
                            </p:childTnLst>
                          </p:cTn>
                        </p:par>
                      </p:childTnLst>
                    </p:cTn>
                  </p:par>
                  <p:par>
                    <p:cTn id="164" fill="hold">
                      <p:stCondLst>
                        <p:cond delay="indefinite"/>
                      </p:stCondLst>
                      <p:childTnLst>
                        <p:par>
                          <p:cTn id="165" fill="hold">
                            <p:stCondLst>
                              <p:cond delay="0"/>
                            </p:stCondLst>
                            <p:childTnLst>
                              <p:par>
                                <p:cTn id="166" presetID="53" presetClass="entr" presetSubtype="0" fill="hold" grpId="0" nodeType="clickEffect">
                                  <p:stCondLst>
                                    <p:cond delay="0"/>
                                  </p:stCondLst>
                                  <p:childTnLst>
                                    <p:set>
                                      <p:cBhvr>
                                        <p:cTn id="167" dur="1" fill="hold">
                                          <p:stCondLst>
                                            <p:cond delay="0"/>
                                          </p:stCondLst>
                                        </p:cTn>
                                        <p:tgtEl>
                                          <p:spTgt spid="126"/>
                                        </p:tgtEl>
                                        <p:attrNameLst>
                                          <p:attrName>style.visibility</p:attrName>
                                        </p:attrNameLst>
                                      </p:cBhvr>
                                      <p:to>
                                        <p:strVal val="visible"/>
                                      </p:to>
                                    </p:set>
                                    <p:anim calcmode="lin" valueType="num">
                                      <p:cBhvr>
                                        <p:cTn id="168" dur="500" fill="hold"/>
                                        <p:tgtEl>
                                          <p:spTgt spid="126"/>
                                        </p:tgtEl>
                                        <p:attrNameLst>
                                          <p:attrName>ppt_w</p:attrName>
                                        </p:attrNameLst>
                                      </p:cBhvr>
                                      <p:tavLst>
                                        <p:tav tm="0">
                                          <p:val>
                                            <p:fltVal val="0"/>
                                          </p:val>
                                        </p:tav>
                                        <p:tav tm="100000">
                                          <p:val>
                                            <p:strVal val="#ppt_w"/>
                                          </p:val>
                                        </p:tav>
                                      </p:tavLst>
                                    </p:anim>
                                    <p:anim calcmode="lin" valueType="num">
                                      <p:cBhvr>
                                        <p:cTn id="169" dur="500" fill="hold"/>
                                        <p:tgtEl>
                                          <p:spTgt spid="126"/>
                                        </p:tgtEl>
                                        <p:attrNameLst>
                                          <p:attrName>ppt_h</p:attrName>
                                        </p:attrNameLst>
                                      </p:cBhvr>
                                      <p:tavLst>
                                        <p:tav tm="0">
                                          <p:val>
                                            <p:fltVal val="0"/>
                                          </p:val>
                                        </p:tav>
                                        <p:tav tm="100000">
                                          <p:val>
                                            <p:strVal val="#ppt_h"/>
                                          </p:val>
                                        </p:tav>
                                      </p:tavLst>
                                    </p:anim>
                                    <p:animEffect transition="in" filter="fade">
                                      <p:cBhvr>
                                        <p:cTn id="170" dur="500"/>
                                        <p:tgtEl>
                                          <p:spTgt spid="126"/>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25"/>
                                        </p:tgtEl>
                                        <p:attrNameLst>
                                          <p:attrName>style.visibility</p:attrName>
                                        </p:attrNameLst>
                                      </p:cBhvr>
                                      <p:to>
                                        <p:strVal val="visible"/>
                                      </p:to>
                                    </p:set>
                                    <p:animEffect transition="in" filter="fade">
                                      <p:cBhvr>
                                        <p:cTn id="173" dur="20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0" grpId="0" animBg="1"/>
      <p:bldP spid="416771" grpId="0" animBg="1"/>
      <p:bldP spid="416833" grpId="0" animBg="1"/>
      <p:bldP spid="416834" grpId="0" animBg="1"/>
      <p:bldP spid="416835" grpId="0" animBg="1"/>
      <p:bldP spid="416836" grpId="0" animBg="1"/>
      <p:bldP spid="416837" grpId="0" animBg="1"/>
      <p:bldP spid="416839" grpId="0" animBg="1"/>
      <p:bldP spid="416839" grpId="1" animBg="1"/>
      <p:bldP spid="416840" grpId="0" animBg="1"/>
      <p:bldP spid="416841" grpId="0" animBg="1"/>
      <p:bldP spid="416841" grpId="1" animBg="1"/>
      <p:bldP spid="416842" grpId="0" animBg="1"/>
      <p:bldP spid="416843" grpId="0" animBg="1"/>
      <p:bldP spid="416843" grpId="1" animBg="1"/>
      <p:bldP spid="416844" grpId="0" animBg="1"/>
      <p:bldP spid="416845" grpId="0" animBg="1"/>
      <p:bldP spid="416845" grpId="1" animBg="1"/>
      <p:bldP spid="416846" grpId="0" animBg="1"/>
      <p:bldP spid="416847" grpId="0" animBg="1"/>
      <p:bldP spid="416847" grpId="1" animBg="1"/>
      <p:bldP spid="416848" grpId="0" animBg="1"/>
      <p:bldP spid="416860" grpId="0" animBg="1"/>
      <p:bldP spid="416861" grpId="0"/>
      <p:bldP spid="416862" grpId="0" animBg="1"/>
      <p:bldP spid="416863" grpId="0"/>
      <p:bldP spid="416864" grpId="0"/>
      <p:bldP spid="416865" grpId="0"/>
      <p:bldP spid="416866" grpId="0"/>
      <p:bldP spid="416867" grpId="0"/>
      <p:bldP spid="416868" grpId="0"/>
      <p:bldP spid="416869" grpId="0"/>
      <p:bldP spid="416870" grpId="0"/>
      <p:bldP spid="416871" grpId="0"/>
      <p:bldP spid="416872" grpId="0" animBg="1"/>
      <p:bldP spid="416873" grpId="0" animBg="1"/>
      <p:bldP spid="416874" grpId="0" animBg="1"/>
      <p:bldP spid="416875" grpId="0" animBg="1"/>
      <p:bldP spid="416876" grpId="0" animBg="1"/>
      <p:bldP spid="416877" grpId="0" animBg="1"/>
      <p:bldP spid="416878" grpId="0" animBg="1"/>
      <p:bldP spid="416879" grpId="0" animBg="1"/>
      <p:bldP spid="416880" grpId="0" animBg="1"/>
      <p:bldP spid="416881" grpId="0" animBg="1"/>
      <p:bldP spid="125" grpId="0" animBg="1"/>
      <p:bldP spid="1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a:spLocks noGrp="1"/>
          </p:cNvSpPr>
          <p:nvPr>
            <p:ph type="sldNum" sz="quarter" idx="12"/>
          </p:nvPr>
        </p:nvSpPr>
        <p:spPr/>
        <p:txBody>
          <a:bodyPr/>
          <a:lstStyle/>
          <a:p>
            <a:pPr>
              <a:defRPr/>
            </a:pPr>
            <a:fld id="{660FE21E-AAB0-486B-A46A-5B26C1AD00DD}" type="slidenum">
              <a:rPr lang="en-US" smtClean="0"/>
              <a:pPr>
                <a:defRPr/>
              </a:pPr>
              <a:t>17</a:t>
            </a:fld>
            <a:endParaRPr lang="en-US" smtClean="0"/>
          </a:p>
        </p:txBody>
      </p:sp>
      <p:sp>
        <p:nvSpPr>
          <p:cNvPr id="414722" name="Line 2"/>
          <p:cNvSpPr>
            <a:spLocks noChangeShapeType="1"/>
          </p:cNvSpPr>
          <p:nvPr/>
        </p:nvSpPr>
        <p:spPr bwMode="auto">
          <a:xfrm flipH="1">
            <a:off x="5168900" y="2146300"/>
            <a:ext cx="1612900" cy="1612900"/>
          </a:xfrm>
          <a:prstGeom prst="line">
            <a:avLst/>
          </a:prstGeom>
          <a:noFill/>
          <a:ln w="57150">
            <a:solidFill>
              <a:srgbClr val="00FF00"/>
            </a:solidFill>
            <a:round/>
            <a:headEnd/>
            <a:tailEnd type="triangle" w="med" len="med"/>
          </a:ln>
        </p:spPr>
        <p:txBody>
          <a:bodyPr/>
          <a:lstStyle/>
          <a:p>
            <a:endParaRPr lang="en-US"/>
          </a:p>
        </p:txBody>
      </p:sp>
      <p:sp>
        <p:nvSpPr>
          <p:cNvPr id="414723" name="Line 3"/>
          <p:cNvSpPr>
            <a:spLocks noChangeShapeType="1"/>
          </p:cNvSpPr>
          <p:nvPr/>
        </p:nvSpPr>
        <p:spPr bwMode="auto">
          <a:xfrm>
            <a:off x="2527300" y="2070100"/>
            <a:ext cx="1409700" cy="1701800"/>
          </a:xfrm>
          <a:prstGeom prst="line">
            <a:avLst/>
          </a:prstGeom>
          <a:noFill/>
          <a:ln w="57150">
            <a:solidFill>
              <a:srgbClr val="00FF00"/>
            </a:solidFill>
            <a:round/>
            <a:headEnd/>
            <a:tailEnd type="triangle" w="med" len="med"/>
          </a:ln>
        </p:spPr>
        <p:txBody>
          <a:bodyPr/>
          <a:lstStyle/>
          <a:p>
            <a:endParaRPr lang="en-US"/>
          </a:p>
        </p:txBody>
      </p:sp>
      <p:grpSp>
        <p:nvGrpSpPr>
          <p:cNvPr id="2" name="Group 4"/>
          <p:cNvGrpSpPr>
            <a:grpSpLocks/>
          </p:cNvGrpSpPr>
          <p:nvPr/>
        </p:nvGrpSpPr>
        <p:grpSpPr bwMode="auto">
          <a:xfrm>
            <a:off x="1981200" y="1600200"/>
            <a:ext cx="5257800" cy="1981200"/>
            <a:chOff x="1248" y="432"/>
            <a:chExt cx="3312" cy="1248"/>
          </a:xfrm>
        </p:grpSpPr>
        <p:sp>
          <p:nvSpPr>
            <p:cNvPr id="31802" name="Oval 5"/>
            <p:cNvSpPr>
              <a:spLocks noChangeArrowheads="1"/>
            </p:cNvSpPr>
            <p:nvPr/>
          </p:nvSpPr>
          <p:spPr bwMode="auto">
            <a:xfrm>
              <a:off x="4416" y="134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grpSp>
          <p:nvGrpSpPr>
            <p:cNvPr id="31803" name="Group 6"/>
            <p:cNvGrpSpPr>
              <a:grpSpLocks/>
            </p:cNvGrpSpPr>
            <p:nvPr/>
          </p:nvGrpSpPr>
          <p:grpSpPr bwMode="auto">
            <a:xfrm>
              <a:off x="1248" y="432"/>
              <a:ext cx="3312" cy="1248"/>
              <a:chOff x="1248" y="432"/>
              <a:chExt cx="3312" cy="1248"/>
            </a:xfrm>
          </p:grpSpPr>
          <p:sp>
            <p:nvSpPr>
              <p:cNvPr id="31804" name="Oval 7"/>
              <p:cNvSpPr>
                <a:spLocks noChangeArrowheads="1"/>
              </p:cNvSpPr>
              <p:nvPr/>
            </p:nvSpPr>
            <p:spPr bwMode="auto">
              <a:xfrm>
                <a:off x="4086" y="1293"/>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05" name="Oval 8"/>
              <p:cNvSpPr>
                <a:spLocks noChangeArrowheads="1"/>
              </p:cNvSpPr>
              <p:nvPr/>
            </p:nvSpPr>
            <p:spPr bwMode="auto">
              <a:xfrm>
                <a:off x="3387" y="102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06" name="Oval 9"/>
              <p:cNvSpPr>
                <a:spLocks noChangeArrowheads="1"/>
              </p:cNvSpPr>
              <p:nvPr/>
            </p:nvSpPr>
            <p:spPr bwMode="auto">
              <a:xfrm>
                <a:off x="2949" y="134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07" name="Oval 10"/>
              <p:cNvSpPr>
                <a:spLocks noChangeArrowheads="1"/>
              </p:cNvSpPr>
              <p:nvPr/>
            </p:nvSpPr>
            <p:spPr bwMode="auto">
              <a:xfrm>
                <a:off x="2340" y="1122"/>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08" name="Oval 11"/>
              <p:cNvSpPr>
                <a:spLocks noChangeArrowheads="1"/>
              </p:cNvSpPr>
              <p:nvPr/>
            </p:nvSpPr>
            <p:spPr bwMode="auto">
              <a:xfrm>
                <a:off x="1677" y="1107"/>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09" name="Oval 12"/>
              <p:cNvSpPr>
                <a:spLocks noChangeArrowheads="1"/>
              </p:cNvSpPr>
              <p:nvPr/>
            </p:nvSpPr>
            <p:spPr bwMode="auto">
              <a:xfrm>
                <a:off x="2112" y="100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0" name="Oval 13"/>
              <p:cNvSpPr>
                <a:spLocks noChangeArrowheads="1"/>
              </p:cNvSpPr>
              <p:nvPr/>
            </p:nvSpPr>
            <p:spPr bwMode="auto">
              <a:xfrm>
                <a:off x="1462" y="120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1" name="Oval 14"/>
              <p:cNvSpPr>
                <a:spLocks noChangeArrowheads="1"/>
              </p:cNvSpPr>
              <p:nvPr/>
            </p:nvSpPr>
            <p:spPr bwMode="auto">
              <a:xfrm>
                <a:off x="1824" y="129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2" name="Oval 15"/>
              <p:cNvSpPr>
                <a:spLocks noChangeArrowheads="1"/>
              </p:cNvSpPr>
              <p:nvPr/>
            </p:nvSpPr>
            <p:spPr bwMode="auto">
              <a:xfrm>
                <a:off x="1392" y="144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3" name="Oval 16"/>
              <p:cNvSpPr>
                <a:spLocks noChangeArrowheads="1"/>
              </p:cNvSpPr>
              <p:nvPr/>
            </p:nvSpPr>
            <p:spPr bwMode="auto">
              <a:xfrm>
                <a:off x="3024" y="120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4" name="Oval 17"/>
              <p:cNvSpPr>
                <a:spLocks noChangeArrowheads="1"/>
              </p:cNvSpPr>
              <p:nvPr/>
            </p:nvSpPr>
            <p:spPr bwMode="auto">
              <a:xfrm>
                <a:off x="3120" y="129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5" name="Oval 18"/>
              <p:cNvSpPr>
                <a:spLocks noChangeArrowheads="1"/>
              </p:cNvSpPr>
              <p:nvPr/>
            </p:nvSpPr>
            <p:spPr bwMode="auto">
              <a:xfrm>
                <a:off x="2688" y="144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6" name="Oval 19"/>
              <p:cNvSpPr>
                <a:spLocks noChangeArrowheads="1"/>
              </p:cNvSpPr>
              <p:nvPr/>
            </p:nvSpPr>
            <p:spPr bwMode="auto">
              <a:xfrm>
                <a:off x="1296" y="52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7" name="Oval 20"/>
              <p:cNvSpPr>
                <a:spLocks noChangeArrowheads="1"/>
              </p:cNvSpPr>
              <p:nvPr/>
            </p:nvSpPr>
            <p:spPr bwMode="auto">
              <a:xfrm>
                <a:off x="1392" y="62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8" name="Oval 21"/>
              <p:cNvSpPr>
                <a:spLocks noChangeArrowheads="1"/>
              </p:cNvSpPr>
              <p:nvPr/>
            </p:nvSpPr>
            <p:spPr bwMode="auto">
              <a:xfrm>
                <a:off x="3600" y="81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19" name="Oval 22"/>
              <p:cNvSpPr>
                <a:spLocks noChangeArrowheads="1"/>
              </p:cNvSpPr>
              <p:nvPr/>
            </p:nvSpPr>
            <p:spPr bwMode="auto">
              <a:xfrm>
                <a:off x="3696" y="912"/>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0" name="Oval 23"/>
              <p:cNvSpPr>
                <a:spLocks noChangeArrowheads="1"/>
              </p:cNvSpPr>
              <p:nvPr/>
            </p:nvSpPr>
            <p:spPr bwMode="auto">
              <a:xfrm>
                <a:off x="3792" y="100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1" name="Oval 24"/>
              <p:cNvSpPr>
                <a:spLocks noChangeArrowheads="1"/>
              </p:cNvSpPr>
              <p:nvPr/>
            </p:nvSpPr>
            <p:spPr bwMode="auto">
              <a:xfrm>
                <a:off x="4080" y="81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2" name="Oval 25"/>
              <p:cNvSpPr>
                <a:spLocks noChangeArrowheads="1"/>
              </p:cNvSpPr>
              <p:nvPr/>
            </p:nvSpPr>
            <p:spPr bwMode="auto">
              <a:xfrm>
                <a:off x="2304" y="96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3" name="Oval 26"/>
              <p:cNvSpPr>
                <a:spLocks noChangeArrowheads="1"/>
              </p:cNvSpPr>
              <p:nvPr/>
            </p:nvSpPr>
            <p:spPr bwMode="auto">
              <a:xfrm>
                <a:off x="1632" y="134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4" name="Oval 27"/>
              <p:cNvSpPr>
                <a:spLocks noChangeArrowheads="1"/>
              </p:cNvSpPr>
              <p:nvPr/>
            </p:nvSpPr>
            <p:spPr bwMode="auto">
              <a:xfrm>
                <a:off x="2016" y="124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5" name="Oval 28"/>
              <p:cNvSpPr>
                <a:spLocks noChangeArrowheads="1"/>
              </p:cNvSpPr>
              <p:nvPr/>
            </p:nvSpPr>
            <p:spPr bwMode="auto">
              <a:xfrm>
                <a:off x="2112" y="134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6" name="Oval 29"/>
              <p:cNvSpPr>
                <a:spLocks noChangeArrowheads="1"/>
              </p:cNvSpPr>
              <p:nvPr/>
            </p:nvSpPr>
            <p:spPr bwMode="auto">
              <a:xfrm>
                <a:off x="1680" y="148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7" name="Oval 30"/>
              <p:cNvSpPr>
                <a:spLocks noChangeArrowheads="1"/>
              </p:cNvSpPr>
              <p:nvPr/>
            </p:nvSpPr>
            <p:spPr bwMode="auto">
              <a:xfrm>
                <a:off x="3312" y="124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8" name="Oval 31"/>
              <p:cNvSpPr>
                <a:spLocks noChangeArrowheads="1"/>
              </p:cNvSpPr>
              <p:nvPr/>
            </p:nvSpPr>
            <p:spPr bwMode="auto">
              <a:xfrm>
                <a:off x="3408" y="134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29" name="Oval 32"/>
              <p:cNvSpPr>
                <a:spLocks noChangeArrowheads="1"/>
              </p:cNvSpPr>
              <p:nvPr/>
            </p:nvSpPr>
            <p:spPr bwMode="auto">
              <a:xfrm>
                <a:off x="1488" y="48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0" name="Oval 33"/>
              <p:cNvSpPr>
                <a:spLocks noChangeArrowheads="1"/>
              </p:cNvSpPr>
              <p:nvPr/>
            </p:nvSpPr>
            <p:spPr bwMode="auto">
              <a:xfrm>
                <a:off x="1584" y="57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1" name="Oval 34"/>
              <p:cNvSpPr>
                <a:spLocks noChangeArrowheads="1"/>
              </p:cNvSpPr>
              <p:nvPr/>
            </p:nvSpPr>
            <p:spPr bwMode="auto">
              <a:xfrm>
                <a:off x="3792" y="76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2" name="Oval 35"/>
              <p:cNvSpPr>
                <a:spLocks noChangeArrowheads="1"/>
              </p:cNvSpPr>
              <p:nvPr/>
            </p:nvSpPr>
            <p:spPr bwMode="auto">
              <a:xfrm>
                <a:off x="1440" y="81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3" name="Oval 36"/>
              <p:cNvSpPr>
                <a:spLocks noChangeArrowheads="1"/>
              </p:cNvSpPr>
              <p:nvPr/>
            </p:nvSpPr>
            <p:spPr bwMode="auto">
              <a:xfrm>
                <a:off x="4272" y="76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4" name="Oval 37"/>
              <p:cNvSpPr>
                <a:spLocks noChangeArrowheads="1"/>
              </p:cNvSpPr>
              <p:nvPr/>
            </p:nvSpPr>
            <p:spPr bwMode="auto">
              <a:xfrm>
                <a:off x="2592" y="912"/>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5" name="Oval 38"/>
              <p:cNvSpPr>
                <a:spLocks noChangeArrowheads="1"/>
              </p:cNvSpPr>
              <p:nvPr/>
            </p:nvSpPr>
            <p:spPr bwMode="auto">
              <a:xfrm>
                <a:off x="2688" y="100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6" name="Oval 39"/>
              <p:cNvSpPr>
                <a:spLocks noChangeArrowheads="1"/>
              </p:cNvSpPr>
              <p:nvPr/>
            </p:nvSpPr>
            <p:spPr bwMode="auto">
              <a:xfrm>
                <a:off x="2400" y="129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7" name="Oval 40"/>
              <p:cNvSpPr>
                <a:spLocks noChangeArrowheads="1"/>
              </p:cNvSpPr>
              <p:nvPr/>
            </p:nvSpPr>
            <p:spPr bwMode="auto">
              <a:xfrm>
                <a:off x="1968" y="144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8" name="Oval 41"/>
              <p:cNvSpPr>
                <a:spLocks noChangeArrowheads="1"/>
              </p:cNvSpPr>
              <p:nvPr/>
            </p:nvSpPr>
            <p:spPr bwMode="auto">
              <a:xfrm>
                <a:off x="3984" y="100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39" name="Oval 42"/>
              <p:cNvSpPr>
                <a:spLocks noChangeArrowheads="1"/>
              </p:cNvSpPr>
              <p:nvPr/>
            </p:nvSpPr>
            <p:spPr bwMode="auto">
              <a:xfrm>
                <a:off x="3600" y="120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0" name="Oval 43"/>
              <p:cNvSpPr>
                <a:spLocks noChangeArrowheads="1"/>
              </p:cNvSpPr>
              <p:nvPr/>
            </p:nvSpPr>
            <p:spPr bwMode="auto">
              <a:xfrm>
                <a:off x="3696" y="129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1" name="Oval 44"/>
              <p:cNvSpPr>
                <a:spLocks noChangeArrowheads="1"/>
              </p:cNvSpPr>
              <p:nvPr/>
            </p:nvSpPr>
            <p:spPr bwMode="auto">
              <a:xfrm>
                <a:off x="3264" y="144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2" name="Oval 45"/>
              <p:cNvSpPr>
                <a:spLocks noChangeArrowheads="1"/>
              </p:cNvSpPr>
              <p:nvPr/>
            </p:nvSpPr>
            <p:spPr bwMode="auto">
              <a:xfrm>
                <a:off x="1392" y="96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3" name="Oval 46"/>
              <p:cNvSpPr>
                <a:spLocks noChangeArrowheads="1"/>
              </p:cNvSpPr>
              <p:nvPr/>
            </p:nvSpPr>
            <p:spPr bwMode="auto">
              <a:xfrm>
                <a:off x="1488" y="105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4" name="Oval 47"/>
              <p:cNvSpPr>
                <a:spLocks noChangeArrowheads="1"/>
              </p:cNvSpPr>
              <p:nvPr/>
            </p:nvSpPr>
            <p:spPr bwMode="auto">
              <a:xfrm>
                <a:off x="1248" y="120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5" name="Oval 48"/>
              <p:cNvSpPr>
                <a:spLocks noChangeArrowheads="1"/>
              </p:cNvSpPr>
              <p:nvPr/>
            </p:nvSpPr>
            <p:spPr bwMode="auto">
              <a:xfrm>
                <a:off x="1584" y="86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6" name="Oval 49"/>
              <p:cNvSpPr>
                <a:spLocks noChangeArrowheads="1"/>
              </p:cNvSpPr>
              <p:nvPr/>
            </p:nvSpPr>
            <p:spPr bwMode="auto">
              <a:xfrm>
                <a:off x="2976" y="912"/>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7" name="Oval 50"/>
              <p:cNvSpPr>
                <a:spLocks noChangeArrowheads="1"/>
              </p:cNvSpPr>
              <p:nvPr/>
            </p:nvSpPr>
            <p:spPr bwMode="auto">
              <a:xfrm>
                <a:off x="3072" y="100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8" name="Oval 51"/>
              <p:cNvSpPr>
                <a:spLocks noChangeArrowheads="1"/>
              </p:cNvSpPr>
              <p:nvPr/>
            </p:nvSpPr>
            <p:spPr bwMode="auto">
              <a:xfrm>
                <a:off x="2688" y="120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49" name="Oval 52"/>
              <p:cNvSpPr>
                <a:spLocks noChangeArrowheads="1"/>
              </p:cNvSpPr>
              <p:nvPr/>
            </p:nvSpPr>
            <p:spPr bwMode="auto">
              <a:xfrm>
                <a:off x="2784" y="129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0" name="Oval 53"/>
              <p:cNvSpPr>
                <a:spLocks noChangeArrowheads="1"/>
              </p:cNvSpPr>
              <p:nvPr/>
            </p:nvSpPr>
            <p:spPr bwMode="auto">
              <a:xfrm>
                <a:off x="2352" y="144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1" name="Oval 54"/>
              <p:cNvSpPr>
                <a:spLocks noChangeArrowheads="1"/>
              </p:cNvSpPr>
              <p:nvPr/>
            </p:nvSpPr>
            <p:spPr bwMode="auto">
              <a:xfrm>
                <a:off x="4368" y="100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2" name="Oval 55"/>
              <p:cNvSpPr>
                <a:spLocks noChangeArrowheads="1"/>
              </p:cNvSpPr>
              <p:nvPr/>
            </p:nvSpPr>
            <p:spPr bwMode="auto">
              <a:xfrm>
                <a:off x="3984" y="120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3" name="Oval 56"/>
              <p:cNvSpPr>
                <a:spLocks noChangeArrowheads="1"/>
              </p:cNvSpPr>
              <p:nvPr/>
            </p:nvSpPr>
            <p:spPr bwMode="auto">
              <a:xfrm>
                <a:off x="3648" y="144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4" name="Oval 57"/>
              <p:cNvSpPr>
                <a:spLocks noChangeArrowheads="1"/>
              </p:cNvSpPr>
              <p:nvPr/>
            </p:nvSpPr>
            <p:spPr bwMode="auto">
              <a:xfrm>
                <a:off x="1776" y="960"/>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5" name="Oval 58"/>
              <p:cNvSpPr>
                <a:spLocks noChangeArrowheads="1"/>
              </p:cNvSpPr>
              <p:nvPr/>
            </p:nvSpPr>
            <p:spPr bwMode="auto">
              <a:xfrm>
                <a:off x="1872" y="105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6" name="Oval 59"/>
              <p:cNvSpPr>
                <a:spLocks noChangeArrowheads="1"/>
              </p:cNvSpPr>
              <p:nvPr/>
            </p:nvSpPr>
            <p:spPr bwMode="auto">
              <a:xfrm>
                <a:off x="1872" y="76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7" name="Oval 60"/>
              <p:cNvSpPr>
                <a:spLocks noChangeArrowheads="1"/>
              </p:cNvSpPr>
              <p:nvPr/>
            </p:nvSpPr>
            <p:spPr bwMode="auto">
              <a:xfrm>
                <a:off x="4320" y="124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8" name="Oval 61"/>
              <p:cNvSpPr>
                <a:spLocks noChangeArrowheads="1"/>
              </p:cNvSpPr>
              <p:nvPr/>
            </p:nvSpPr>
            <p:spPr bwMode="auto">
              <a:xfrm>
                <a:off x="4176" y="528"/>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59" name="Oval 62"/>
              <p:cNvSpPr>
                <a:spLocks noChangeArrowheads="1"/>
              </p:cNvSpPr>
              <p:nvPr/>
            </p:nvSpPr>
            <p:spPr bwMode="auto">
              <a:xfrm>
                <a:off x="4416" y="432"/>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60" name="Oval 63"/>
              <p:cNvSpPr>
                <a:spLocks noChangeArrowheads="1"/>
              </p:cNvSpPr>
              <p:nvPr/>
            </p:nvSpPr>
            <p:spPr bwMode="auto">
              <a:xfrm>
                <a:off x="4464" y="576"/>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sp>
            <p:nvSpPr>
              <p:cNvPr id="31861" name="Oval 64"/>
              <p:cNvSpPr>
                <a:spLocks noChangeArrowheads="1"/>
              </p:cNvSpPr>
              <p:nvPr/>
            </p:nvSpPr>
            <p:spPr bwMode="auto">
              <a:xfrm>
                <a:off x="1776" y="1584"/>
                <a:ext cx="96" cy="96"/>
              </a:xfrm>
              <a:prstGeom prst="ellipse">
                <a:avLst/>
              </a:prstGeom>
              <a:solidFill>
                <a:schemeClr val="accent1"/>
              </a:solidFill>
              <a:ln w="9525">
                <a:solidFill>
                  <a:schemeClr val="tx1"/>
                </a:solidFill>
                <a:round/>
                <a:headEnd/>
                <a:tailEnd/>
              </a:ln>
            </p:spPr>
            <p:txBody>
              <a:bodyPr wrap="none" anchor="ctr"/>
              <a:lstStyle/>
              <a:p>
                <a:pPr algn="ctr"/>
                <a:endParaRPr lang="en-US"/>
              </a:p>
            </p:txBody>
          </p:sp>
        </p:grpSp>
      </p:grpSp>
      <p:sp>
        <p:nvSpPr>
          <p:cNvPr id="414785" name="AutoShape 65"/>
          <p:cNvSpPr>
            <a:spLocks noChangeArrowheads="1"/>
          </p:cNvSpPr>
          <p:nvPr/>
        </p:nvSpPr>
        <p:spPr bwMode="auto">
          <a:xfrm>
            <a:off x="5940425" y="5429250"/>
            <a:ext cx="690563"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4786" name="AutoShape 66"/>
          <p:cNvSpPr>
            <a:spLocks noChangeArrowheads="1"/>
          </p:cNvSpPr>
          <p:nvPr/>
        </p:nvSpPr>
        <p:spPr bwMode="auto">
          <a:xfrm>
            <a:off x="4802188" y="5419725"/>
            <a:ext cx="690562"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4787" name="AutoShape 67"/>
          <p:cNvSpPr>
            <a:spLocks noChangeArrowheads="1"/>
          </p:cNvSpPr>
          <p:nvPr/>
        </p:nvSpPr>
        <p:spPr bwMode="auto">
          <a:xfrm>
            <a:off x="3635375" y="5424488"/>
            <a:ext cx="690563"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4788" name="AutoShape 68"/>
          <p:cNvSpPr>
            <a:spLocks noChangeArrowheads="1"/>
          </p:cNvSpPr>
          <p:nvPr/>
        </p:nvSpPr>
        <p:spPr bwMode="auto">
          <a:xfrm>
            <a:off x="2473325" y="5419725"/>
            <a:ext cx="690563" cy="577850"/>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414789" name="Rectangle 69"/>
          <p:cNvSpPr>
            <a:spLocks noGrp="1" noChangeArrowheads="1"/>
          </p:cNvSpPr>
          <p:nvPr>
            <p:ph type="title"/>
          </p:nvPr>
        </p:nvSpPr>
        <p:spPr>
          <a:xfrm>
            <a:off x="2362200" y="0"/>
            <a:ext cx="5410200" cy="1143000"/>
          </a:xfrm>
        </p:spPr>
        <p:txBody>
          <a:bodyPr/>
          <a:lstStyle/>
          <a:p>
            <a:pPr algn="ctr" eaLnBrk="1" hangingPunct="1">
              <a:defRPr/>
            </a:pPr>
            <a:r>
              <a:rPr lang="en-US" b="1" kern="1200" dirty="0" smtClean="0">
                <a:effectLst>
                  <a:outerShdw blurRad="38100" dist="38100" dir="2700000" algn="tl">
                    <a:srgbClr val="000000">
                      <a:alpha val="43137"/>
                    </a:srgbClr>
                  </a:outerShdw>
                </a:effectLst>
                <a:ea typeface="+mn-ea"/>
                <a:cs typeface="+mn-cs"/>
              </a:rPr>
              <a:t>Trusteeship</a:t>
            </a:r>
            <a:endParaRPr lang="en-US" b="1" kern="1200" dirty="0">
              <a:effectLst>
                <a:outerShdw blurRad="38100" dist="38100" dir="2700000" algn="tl">
                  <a:srgbClr val="000000">
                    <a:alpha val="43137"/>
                  </a:srgbClr>
                </a:outerShdw>
              </a:effectLst>
              <a:ea typeface="+mn-ea"/>
              <a:cs typeface="+mn-cs"/>
            </a:endParaRPr>
          </a:p>
        </p:txBody>
      </p:sp>
      <p:sp>
        <p:nvSpPr>
          <p:cNvPr id="414790" name="Line 70"/>
          <p:cNvSpPr>
            <a:spLocks noChangeShapeType="1"/>
          </p:cNvSpPr>
          <p:nvPr/>
        </p:nvSpPr>
        <p:spPr bwMode="auto">
          <a:xfrm flipH="1">
            <a:off x="4873625" y="2681288"/>
            <a:ext cx="550863" cy="1082675"/>
          </a:xfrm>
          <a:prstGeom prst="line">
            <a:avLst/>
          </a:prstGeom>
          <a:noFill/>
          <a:ln w="9525">
            <a:solidFill>
              <a:schemeClr val="tx1"/>
            </a:solidFill>
            <a:round/>
            <a:headEnd/>
            <a:tailEnd type="triangle" w="med" len="med"/>
          </a:ln>
        </p:spPr>
        <p:txBody>
          <a:bodyPr/>
          <a:lstStyle/>
          <a:p>
            <a:endParaRPr lang="en-US"/>
          </a:p>
        </p:txBody>
      </p:sp>
      <p:sp>
        <p:nvSpPr>
          <p:cNvPr id="414791" name="Oval 71"/>
          <p:cNvSpPr>
            <a:spLocks noChangeArrowheads="1"/>
          </p:cNvSpPr>
          <p:nvPr/>
        </p:nvSpPr>
        <p:spPr bwMode="auto">
          <a:xfrm>
            <a:off x="5381625" y="2543175"/>
            <a:ext cx="152400" cy="152400"/>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414792" name="Line 72"/>
          <p:cNvSpPr>
            <a:spLocks noChangeShapeType="1"/>
          </p:cNvSpPr>
          <p:nvPr/>
        </p:nvSpPr>
        <p:spPr bwMode="auto">
          <a:xfrm flipH="1">
            <a:off x="4600575" y="3186113"/>
            <a:ext cx="138113" cy="584200"/>
          </a:xfrm>
          <a:prstGeom prst="line">
            <a:avLst/>
          </a:prstGeom>
          <a:noFill/>
          <a:ln w="9525">
            <a:solidFill>
              <a:schemeClr val="tx1"/>
            </a:solidFill>
            <a:round/>
            <a:headEnd/>
            <a:tailEnd type="triangle" w="med" len="med"/>
          </a:ln>
        </p:spPr>
        <p:txBody>
          <a:bodyPr/>
          <a:lstStyle/>
          <a:p>
            <a:endParaRPr lang="en-US"/>
          </a:p>
        </p:txBody>
      </p:sp>
      <p:sp>
        <p:nvSpPr>
          <p:cNvPr id="414793" name="Oval 73"/>
          <p:cNvSpPr>
            <a:spLocks noChangeArrowheads="1"/>
          </p:cNvSpPr>
          <p:nvPr/>
        </p:nvSpPr>
        <p:spPr bwMode="auto">
          <a:xfrm>
            <a:off x="4676775" y="3048000"/>
            <a:ext cx="152400" cy="152400"/>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414794" name="Line 74"/>
          <p:cNvSpPr>
            <a:spLocks noChangeShapeType="1"/>
          </p:cNvSpPr>
          <p:nvPr/>
        </p:nvSpPr>
        <p:spPr bwMode="auto">
          <a:xfrm>
            <a:off x="2776538" y="2800350"/>
            <a:ext cx="1177925" cy="990600"/>
          </a:xfrm>
          <a:prstGeom prst="line">
            <a:avLst/>
          </a:prstGeom>
          <a:noFill/>
          <a:ln w="9525">
            <a:solidFill>
              <a:schemeClr val="tx1"/>
            </a:solidFill>
            <a:round/>
            <a:headEnd/>
            <a:tailEnd type="triangle" w="med" len="med"/>
          </a:ln>
        </p:spPr>
        <p:txBody>
          <a:bodyPr/>
          <a:lstStyle/>
          <a:p>
            <a:endParaRPr lang="en-US"/>
          </a:p>
        </p:txBody>
      </p:sp>
      <p:sp>
        <p:nvSpPr>
          <p:cNvPr id="414795" name="Oval 75"/>
          <p:cNvSpPr>
            <a:spLocks noChangeArrowheads="1"/>
          </p:cNvSpPr>
          <p:nvPr/>
        </p:nvSpPr>
        <p:spPr bwMode="auto">
          <a:xfrm>
            <a:off x="2657475" y="2676525"/>
            <a:ext cx="152400" cy="152400"/>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414796" name="Line 76"/>
          <p:cNvSpPr>
            <a:spLocks noChangeShapeType="1"/>
          </p:cNvSpPr>
          <p:nvPr/>
        </p:nvSpPr>
        <p:spPr bwMode="auto">
          <a:xfrm>
            <a:off x="3814763" y="2805113"/>
            <a:ext cx="428625" cy="971550"/>
          </a:xfrm>
          <a:prstGeom prst="line">
            <a:avLst/>
          </a:prstGeom>
          <a:noFill/>
          <a:ln w="9525">
            <a:solidFill>
              <a:schemeClr val="tx1"/>
            </a:solidFill>
            <a:round/>
            <a:headEnd/>
            <a:tailEnd type="triangle" w="med" len="med"/>
          </a:ln>
        </p:spPr>
        <p:txBody>
          <a:bodyPr/>
          <a:lstStyle/>
          <a:p>
            <a:endParaRPr lang="en-US"/>
          </a:p>
        </p:txBody>
      </p:sp>
      <p:sp>
        <p:nvSpPr>
          <p:cNvPr id="414797" name="Oval 77"/>
          <p:cNvSpPr>
            <a:spLocks noChangeArrowheads="1"/>
          </p:cNvSpPr>
          <p:nvPr/>
        </p:nvSpPr>
        <p:spPr bwMode="auto">
          <a:xfrm>
            <a:off x="3714750" y="2695575"/>
            <a:ext cx="152400" cy="152400"/>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414798" name="Line 78"/>
          <p:cNvSpPr>
            <a:spLocks noChangeShapeType="1"/>
          </p:cNvSpPr>
          <p:nvPr/>
        </p:nvSpPr>
        <p:spPr bwMode="auto">
          <a:xfrm flipH="1">
            <a:off x="5186363" y="3076575"/>
            <a:ext cx="1319212" cy="755650"/>
          </a:xfrm>
          <a:prstGeom prst="line">
            <a:avLst/>
          </a:prstGeom>
          <a:noFill/>
          <a:ln w="9525">
            <a:solidFill>
              <a:schemeClr val="tx1"/>
            </a:solidFill>
            <a:round/>
            <a:headEnd/>
            <a:tailEnd type="triangle" w="med" len="med"/>
          </a:ln>
        </p:spPr>
        <p:txBody>
          <a:bodyPr/>
          <a:lstStyle/>
          <a:p>
            <a:endParaRPr lang="en-US"/>
          </a:p>
        </p:txBody>
      </p:sp>
      <p:sp>
        <p:nvSpPr>
          <p:cNvPr id="414799" name="Oval 79"/>
          <p:cNvSpPr>
            <a:spLocks noChangeArrowheads="1"/>
          </p:cNvSpPr>
          <p:nvPr/>
        </p:nvSpPr>
        <p:spPr bwMode="auto">
          <a:xfrm>
            <a:off x="6491288" y="2971800"/>
            <a:ext cx="152400" cy="152400"/>
          </a:xfrm>
          <a:prstGeom prst="ellipse">
            <a:avLst/>
          </a:prstGeom>
          <a:solidFill>
            <a:schemeClr val="folHlink"/>
          </a:solidFill>
          <a:ln w="9525">
            <a:solidFill>
              <a:schemeClr val="tx1"/>
            </a:solidFill>
            <a:round/>
            <a:headEnd/>
            <a:tailEnd/>
          </a:ln>
        </p:spPr>
        <p:txBody>
          <a:bodyPr wrap="none" anchor="ctr"/>
          <a:lstStyle/>
          <a:p>
            <a:pPr algn="ctr"/>
            <a:endParaRPr lang="en-US"/>
          </a:p>
        </p:txBody>
      </p:sp>
      <p:grpSp>
        <p:nvGrpSpPr>
          <p:cNvPr id="4" name="Group 80"/>
          <p:cNvGrpSpPr>
            <a:grpSpLocks/>
          </p:cNvGrpSpPr>
          <p:nvPr/>
        </p:nvGrpSpPr>
        <p:grpSpPr bwMode="auto">
          <a:xfrm>
            <a:off x="3957638" y="3795713"/>
            <a:ext cx="1219200" cy="304800"/>
            <a:chOff x="2544" y="1824"/>
            <a:chExt cx="768" cy="192"/>
          </a:xfrm>
        </p:grpSpPr>
        <p:sp>
          <p:nvSpPr>
            <p:cNvPr id="31796" name="Rectangle 81"/>
            <p:cNvSpPr>
              <a:spLocks noChangeArrowheads="1"/>
            </p:cNvSpPr>
            <p:nvPr/>
          </p:nvSpPr>
          <p:spPr bwMode="auto">
            <a:xfrm>
              <a:off x="2544" y="1824"/>
              <a:ext cx="768" cy="192"/>
            </a:xfrm>
            <a:prstGeom prst="rect">
              <a:avLst/>
            </a:prstGeom>
            <a:solidFill>
              <a:schemeClr val="accent1"/>
            </a:solidFill>
            <a:ln w="9525">
              <a:solidFill>
                <a:schemeClr val="tx1"/>
              </a:solidFill>
              <a:miter lim="800000"/>
              <a:headEnd/>
              <a:tailEnd/>
            </a:ln>
          </p:spPr>
          <p:txBody>
            <a:bodyPr wrap="none" anchor="ctr"/>
            <a:lstStyle/>
            <a:p>
              <a:pPr algn="ctr" eaLnBrk="0" hangingPunct="0"/>
              <a:endParaRPr lang="en-US" sz="1800">
                <a:latin typeface="Comic Sans MS" pitchFamily="66" charset="0"/>
              </a:endParaRPr>
            </a:p>
          </p:txBody>
        </p:sp>
        <p:sp>
          <p:nvSpPr>
            <p:cNvPr id="31797" name="Oval 82"/>
            <p:cNvSpPr>
              <a:spLocks noChangeArrowheads="1"/>
            </p:cNvSpPr>
            <p:nvPr/>
          </p:nvSpPr>
          <p:spPr bwMode="auto">
            <a:xfrm>
              <a:off x="2592" y="1872"/>
              <a:ext cx="96" cy="96"/>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31798" name="Oval 83"/>
            <p:cNvSpPr>
              <a:spLocks noChangeArrowheads="1"/>
            </p:cNvSpPr>
            <p:nvPr/>
          </p:nvSpPr>
          <p:spPr bwMode="auto">
            <a:xfrm>
              <a:off x="2736" y="1872"/>
              <a:ext cx="96" cy="96"/>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31799" name="Oval 84"/>
            <p:cNvSpPr>
              <a:spLocks noChangeArrowheads="1"/>
            </p:cNvSpPr>
            <p:nvPr/>
          </p:nvSpPr>
          <p:spPr bwMode="auto">
            <a:xfrm>
              <a:off x="2880" y="1872"/>
              <a:ext cx="96" cy="96"/>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31800" name="Oval 85"/>
            <p:cNvSpPr>
              <a:spLocks noChangeArrowheads="1"/>
            </p:cNvSpPr>
            <p:nvPr/>
          </p:nvSpPr>
          <p:spPr bwMode="auto">
            <a:xfrm>
              <a:off x="3024" y="1872"/>
              <a:ext cx="96" cy="96"/>
            </a:xfrm>
            <a:prstGeom prst="ellipse">
              <a:avLst/>
            </a:prstGeom>
            <a:solidFill>
              <a:schemeClr val="folHlink"/>
            </a:solidFill>
            <a:ln w="9525">
              <a:solidFill>
                <a:schemeClr val="tx1"/>
              </a:solidFill>
              <a:round/>
              <a:headEnd/>
              <a:tailEnd/>
            </a:ln>
          </p:spPr>
          <p:txBody>
            <a:bodyPr wrap="none" anchor="ctr"/>
            <a:lstStyle/>
            <a:p>
              <a:pPr algn="ctr"/>
              <a:endParaRPr lang="en-US"/>
            </a:p>
          </p:txBody>
        </p:sp>
        <p:sp>
          <p:nvSpPr>
            <p:cNvPr id="31801" name="Oval 86"/>
            <p:cNvSpPr>
              <a:spLocks noChangeArrowheads="1"/>
            </p:cNvSpPr>
            <p:nvPr/>
          </p:nvSpPr>
          <p:spPr bwMode="auto">
            <a:xfrm>
              <a:off x="3168" y="1872"/>
              <a:ext cx="96" cy="96"/>
            </a:xfrm>
            <a:prstGeom prst="ellipse">
              <a:avLst/>
            </a:prstGeom>
            <a:solidFill>
              <a:schemeClr val="folHlink"/>
            </a:solidFill>
            <a:ln w="9525">
              <a:solidFill>
                <a:schemeClr val="tx1"/>
              </a:solidFill>
              <a:round/>
              <a:headEnd/>
              <a:tailEnd/>
            </a:ln>
          </p:spPr>
          <p:txBody>
            <a:bodyPr wrap="none" anchor="ctr"/>
            <a:lstStyle/>
            <a:p>
              <a:pPr algn="ctr"/>
              <a:endParaRPr lang="en-US"/>
            </a:p>
          </p:txBody>
        </p:sp>
      </p:grpSp>
      <p:grpSp>
        <p:nvGrpSpPr>
          <p:cNvPr id="5" name="Group 87"/>
          <p:cNvGrpSpPr>
            <a:grpSpLocks/>
          </p:cNvGrpSpPr>
          <p:nvPr/>
        </p:nvGrpSpPr>
        <p:grpSpPr bwMode="auto">
          <a:xfrm>
            <a:off x="2751138" y="4357688"/>
            <a:ext cx="3611562" cy="1150937"/>
            <a:chOff x="1725" y="2169"/>
            <a:chExt cx="2275" cy="725"/>
          </a:xfrm>
        </p:grpSpPr>
        <p:sp>
          <p:nvSpPr>
            <p:cNvPr id="31791" name="AutoShape 88"/>
            <p:cNvSpPr>
              <a:spLocks noChangeArrowheads="1"/>
            </p:cNvSpPr>
            <p:nvPr/>
          </p:nvSpPr>
          <p:spPr bwMode="auto">
            <a:xfrm>
              <a:off x="1751" y="2169"/>
              <a:ext cx="2233" cy="683"/>
            </a:xfrm>
            <a:prstGeom prst="triangle">
              <a:avLst>
                <a:gd name="adj" fmla="val 50000"/>
              </a:avLst>
            </a:prstGeom>
            <a:solidFill>
              <a:srgbClr val="0000FF"/>
            </a:solidFill>
            <a:ln w="9525">
              <a:solidFill>
                <a:schemeClr val="tx1"/>
              </a:solidFill>
              <a:miter lim="800000"/>
              <a:headEnd/>
              <a:tailEnd/>
            </a:ln>
          </p:spPr>
          <p:txBody>
            <a:bodyPr wrap="none" anchor="ctr"/>
            <a:lstStyle/>
            <a:p>
              <a:pPr algn="ctr"/>
              <a:endParaRPr lang="en-US"/>
            </a:p>
          </p:txBody>
        </p:sp>
        <p:sp>
          <p:nvSpPr>
            <p:cNvPr id="31792" name="Oval 89"/>
            <p:cNvSpPr>
              <a:spLocks noChangeArrowheads="1"/>
            </p:cNvSpPr>
            <p:nvPr/>
          </p:nvSpPr>
          <p:spPr bwMode="auto">
            <a:xfrm>
              <a:off x="3189" y="2793"/>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31793" name="Oval 90"/>
            <p:cNvSpPr>
              <a:spLocks noChangeArrowheads="1"/>
            </p:cNvSpPr>
            <p:nvPr/>
          </p:nvSpPr>
          <p:spPr bwMode="auto">
            <a:xfrm>
              <a:off x="2448" y="2790"/>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31794" name="Oval 91"/>
            <p:cNvSpPr>
              <a:spLocks noChangeArrowheads="1"/>
            </p:cNvSpPr>
            <p:nvPr/>
          </p:nvSpPr>
          <p:spPr bwMode="auto">
            <a:xfrm>
              <a:off x="1725" y="2792"/>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31795" name="Oval 92"/>
            <p:cNvSpPr>
              <a:spLocks noChangeArrowheads="1"/>
            </p:cNvSpPr>
            <p:nvPr/>
          </p:nvSpPr>
          <p:spPr bwMode="auto">
            <a:xfrm>
              <a:off x="3904" y="2798"/>
              <a:ext cx="96" cy="96"/>
            </a:xfrm>
            <a:prstGeom prst="ellipse">
              <a:avLst/>
            </a:prstGeom>
            <a:solidFill>
              <a:srgbClr val="0000FF"/>
            </a:solidFill>
            <a:ln w="9525">
              <a:solidFill>
                <a:schemeClr val="tx1"/>
              </a:solidFill>
              <a:round/>
              <a:headEnd/>
              <a:tailEnd/>
            </a:ln>
          </p:spPr>
          <p:txBody>
            <a:bodyPr wrap="none" anchor="ctr"/>
            <a:lstStyle/>
            <a:p>
              <a:pPr algn="ctr"/>
              <a:endParaRPr lang="en-US"/>
            </a:p>
          </p:txBody>
        </p:sp>
      </p:grpSp>
      <p:grpSp>
        <p:nvGrpSpPr>
          <p:cNvPr id="6" name="Group 93"/>
          <p:cNvGrpSpPr>
            <a:grpSpLocks/>
          </p:cNvGrpSpPr>
          <p:nvPr/>
        </p:nvGrpSpPr>
        <p:grpSpPr bwMode="auto">
          <a:xfrm>
            <a:off x="2889250" y="4343400"/>
            <a:ext cx="3316288" cy="1041400"/>
            <a:chOff x="1812" y="2160"/>
            <a:chExt cx="2089" cy="656"/>
          </a:xfrm>
        </p:grpSpPr>
        <p:sp>
          <p:nvSpPr>
            <p:cNvPr id="31787" name="Line 94"/>
            <p:cNvSpPr>
              <a:spLocks noChangeShapeType="1"/>
            </p:cNvSpPr>
            <p:nvPr/>
          </p:nvSpPr>
          <p:spPr bwMode="auto">
            <a:xfrm>
              <a:off x="2862" y="2169"/>
              <a:ext cx="354" cy="630"/>
            </a:xfrm>
            <a:prstGeom prst="line">
              <a:avLst/>
            </a:prstGeom>
            <a:noFill/>
            <a:ln w="57150">
              <a:solidFill>
                <a:srgbClr val="00FF00"/>
              </a:solidFill>
              <a:round/>
              <a:headEnd/>
              <a:tailEnd type="triangle" w="med" len="med"/>
            </a:ln>
          </p:spPr>
          <p:txBody>
            <a:bodyPr/>
            <a:lstStyle/>
            <a:p>
              <a:endParaRPr lang="en-US"/>
            </a:p>
          </p:txBody>
        </p:sp>
        <p:sp>
          <p:nvSpPr>
            <p:cNvPr id="31788" name="Line 95"/>
            <p:cNvSpPr>
              <a:spLocks noChangeShapeType="1"/>
            </p:cNvSpPr>
            <p:nvPr/>
          </p:nvSpPr>
          <p:spPr bwMode="auto">
            <a:xfrm flipH="1">
              <a:off x="2508" y="2178"/>
              <a:ext cx="354" cy="614"/>
            </a:xfrm>
            <a:prstGeom prst="line">
              <a:avLst/>
            </a:prstGeom>
            <a:noFill/>
            <a:ln w="57150">
              <a:solidFill>
                <a:srgbClr val="00FF00"/>
              </a:solidFill>
              <a:round/>
              <a:headEnd/>
              <a:tailEnd type="triangle" w="med" len="med"/>
            </a:ln>
          </p:spPr>
          <p:txBody>
            <a:bodyPr/>
            <a:lstStyle/>
            <a:p>
              <a:endParaRPr lang="en-US"/>
            </a:p>
          </p:txBody>
        </p:sp>
        <p:sp>
          <p:nvSpPr>
            <p:cNvPr id="31789" name="Line 96"/>
            <p:cNvSpPr>
              <a:spLocks noChangeShapeType="1"/>
            </p:cNvSpPr>
            <p:nvPr/>
          </p:nvSpPr>
          <p:spPr bwMode="auto">
            <a:xfrm flipH="1">
              <a:off x="1812" y="2160"/>
              <a:ext cx="1068" cy="656"/>
            </a:xfrm>
            <a:prstGeom prst="line">
              <a:avLst/>
            </a:prstGeom>
            <a:noFill/>
            <a:ln w="57150">
              <a:solidFill>
                <a:srgbClr val="00FF00"/>
              </a:solidFill>
              <a:round/>
              <a:headEnd/>
              <a:tailEnd type="triangle" w="med" len="med"/>
            </a:ln>
          </p:spPr>
          <p:txBody>
            <a:bodyPr/>
            <a:lstStyle/>
            <a:p>
              <a:endParaRPr lang="en-US"/>
            </a:p>
          </p:txBody>
        </p:sp>
        <p:sp>
          <p:nvSpPr>
            <p:cNvPr id="31790" name="Line 97"/>
            <p:cNvSpPr>
              <a:spLocks noChangeShapeType="1"/>
            </p:cNvSpPr>
            <p:nvPr/>
          </p:nvSpPr>
          <p:spPr bwMode="auto">
            <a:xfrm>
              <a:off x="2889" y="2178"/>
              <a:ext cx="1012" cy="627"/>
            </a:xfrm>
            <a:prstGeom prst="line">
              <a:avLst/>
            </a:prstGeom>
            <a:noFill/>
            <a:ln w="57150">
              <a:solidFill>
                <a:srgbClr val="00FF00"/>
              </a:solidFill>
              <a:round/>
              <a:headEnd/>
              <a:tailEnd type="triangle" w="med" len="med"/>
            </a:ln>
          </p:spPr>
          <p:txBody>
            <a:bodyPr/>
            <a:lstStyle/>
            <a:p>
              <a:endParaRPr lang="en-US"/>
            </a:p>
          </p:txBody>
        </p:sp>
      </p:grpSp>
      <p:sp>
        <p:nvSpPr>
          <p:cNvPr id="414818" name="Oval 98"/>
          <p:cNvSpPr>
            <a:spLocks noChangeArrowheads="1"/>
          </p:cNvSpPr>
          <p:nvPr/>
        </p:nvSpPr>
        <p:spPr bwMode="auto">
          <a:xfrm>
            <a:off x="4494213" y="4267200"/>
            <a:ext cx="152400" cy="152400"/>
          </a:xfrm>
          <a:prstGeom prst="ellipse">
            <a:avLst/>
          </a:prstGeom>
          <a:solidFill>
            <a:srgbClr val="0000FF"/>
          </a:solidFill>
          <a:ln w="9525">
            <a:solidFill>
              <a:schemeClr val="tx1"/>
            </a:solidFill>
            <a:round/>
            <a:headEnd/>
            <a:tailEnd/>
          </a:ln>
        </p:spPr>
        <p:txBody>
          <a:bodyPr wrap="none" anchor="ctr"/>
          <a:lstStyle/>
          <a:p>
            <a:pPr algn="ctr"/>
            <a:endParaRPr lang="en-US"/>
          </a:p>
        </p:txBody>
      </p:sp>
      <p:sp>
        <p:nvSpPr>
          <p:cNvPr id="414819" name="Text Box 99"/>
          <p:cNvSpPr txBox="1">
            <a:spLocks noChangeArrowheads="1"/>
          </p:cNvSpPr>
          <p:nvPr/>
        </p:nvSpPr>
        <p:spPr bwMode="auto">
          <a:xfrm>
            <a:off x="5199063" y="3748088"/>
            <a:ext cx="3678237" cy="366712"/>
          </a:xfrm>
          <a:prstGeom prst="rect">
            <a:avLst/>
          </a:prstGeom>
          <a:noFill/>
          <a:ln w="9525">
            <a:noFill/>
            <a:miter lim="800000"/>
            <a:headEnd/>
            <a:tailEnd/>
          </a:ln>
        </p:spPr>
        <p:txBody>
          <a:bodyPr>
            <a:spAutoFit/>
          </a:bodyPr>
          <a:lstStyle/>
          <a:p>
            <a:pPr algn="ctr" eaLnBrk="0" hangingPunct="0">
              <a:spcBef>
                <a:spcPct val="50000"/>
              </a:spcBef>
            </a:pPr>
            <a:r>
              <a:rPr lang="en-US" sz="1800">
                <a:latin typeface="Comic Sans MS" pitchFamily="66" charset="0"/>
              </a:rPr>
              <a:t>Board ‘stands in’ for all ‘owners’</a:t>
            </a:r>
          </a:p>
        </p:txBody>
      </p:sp>
      <p:sp>
        <p:nvSpPr>
          <p:cNvPr id="414820" name="AutoShape 100"/>
          <p:cNvSpPr>
            <a:spLocks/>
          </p:cNvSpPr>
          <p:nvPr/>
        </p:nvSpPr>
        <p:spPr bwMode="auto">
          <a:xfrm>
            <a:off x="7342188" y="1577975"/>
            <a:ext cx="304800" cy="1914525"/>
          </a:xfrm>
          <a:prstGeom prst="rightBrace">
            <a:avLst>
              <a:gd name="adj1" fmla="val 52344"/>
              <a:gd name="adj2" fmla="val 50000"/>
            </a:avLst>
          </a:prstGeom>
          <a:noFill/>
          <a:ln w="9525">
            <a:solidFill>
              <a:schemeClr val="tx1"/>
            </a:solidFill>
            <a:round/>
            <a:headEnd/>
            <a:tailEnd/>
          </a:ln>
        </p:spPr>
        <p:txBody>
          <a:bodyPr wrap="none" anchor="ctr"/>
          <a:lstStyle/>
          <a:p>
            <a:pPr algn="ctr"/>
            <a:endParaRPr lang="en-US"/>
          </a:p>
        </p:txBody>
      </p:sp>
      <p:sp>
        <p:nvSpPr>
          <p:cNvPr id="414821" name="Text Box 101"/>
          <p:cNvSpPr txBox="1">
            <a:spLocks noChangeArrowheads="1"/>
          </p:cNvSpPr>
          <p:nvPr/>
        </p:nvSpPr>
        <p:spPr bwMode="auto">
          <a:xfrm>
            <a:off x="7626350" y="1676400"/>
            <a:ext cx="1454150" cy="915988"/>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A</a:t>
            </a:r>
            <a:br>
              <a:rPr lang="en-US" sz="1800" dirty="0">
                <a:latin typeface="Comic Sans MS" pitchFamily="66" charset="0"/>
              </a:rPr>
            </a:br>
            <a:r>
              <a:rPr lang="en-US" sz="1800" dirty="0">
                <a:latin typeface="Comic Sans MS" pitchFamily="66" charset="0"/>
              </a:rPr>
              <a:t>community of ‘owners’</a:t>
            </a:r>
          </a:p>
        </p:txBody>
      </p:sp>
      <p:sp>
        <p:nvSpPr>
          <p:cNvPr id="414822" name="Text Box 102"/>
          <p:cNvSpPr txBox="1">
            <a:spLocks noChangeArrowheads="1"/>
          </p:cNvSpPr>
          <p:nvPr/>
        </p:nvSpPr>
        <p:spPr bwMode="auto">
          <a:xfrm>
            <a:off x="5199063" y="4027488"/>
            <a:ext cx="3944937" cy="366712"/>
          </a:xfrm>
          <a:prstGeom prst="rect">
            <a:avLst/>
          </a:prstGeom>
          <a:noFill/>
          <a:ln w="9525">
            <a:noFill/>
            <a:miter lim="800000"/>
            <a:headEnd/>
            <a:tailEnd/>
          </a:ln>
        </p:spPr>
        <p:txBody>
          <a:bodyPr>
            <a:spAutoFit/>
          </a:bodyPr>
          <a:lstStyle/>
          <a:p>
            <a:pPr algn="ctr" eaLnBrk="0" hangingPunct="0">
              <a:spcBef>
                <a:spcPct val="50000"/>
              </a:spcBef>
            </a:pPr>
            <a:r>
              <a:rPr lang="en-US" sz="1800">
                <a:latin typeface="Comic Sans MS" pitchFamily="66" charset="0"/>
              </a:rPr>
              <a:t>Board-staff relationship: </a:t>
            </a:r>
            <a:r>
              <a:rPr lang="en-US" sz="1800">
                <a:solidFill>
                  <a:srgbClr val="00FF00"/>
                </a:solidFill>
                <a:latin typeface="Comic Sans MS" pitchFamily="66" charset="0"/>
              </a:rPr>
              <a:t>command</a:t>
            </a:r>
          </a:p>
        </p:txBody>
      </p:sp>
      <p:sp>
        <p:nvSpPr>
          <p:cNvPr id="414823" name="Text Box 103"/>
          <p:cNvSpPr txBox="1">
            <a:spLocks noChangeArrowheads="1"/>
          </p:cNvSpPr>
          <p:nvPr/>
        </p:nvSpPr>
        <p:spPr bwMode="auto">
          <a:xfrm>
            <a:off x="1731963" y="4179888"/>
            <a:ext cx="2166937" cy="366712"/>
          </a:xfrm>
          <a:prstGeom prst="rect">
            <a:avLst/>
          </a:prstGeom>
          <a:noFill/>
          <a:ln w="9525">
            <a:noFill/>
            <a:miter lim="800000"/>
            <a:headEnd/>
            <a:tailEnd/>
          </a:ln>
        </p:spPr>
        <p:txBody>
          <a:bodyPr>
            <a:spAutoFit/>
          </a:bodyPr>
          <a:lstStyle/>
          <a:p>
            <a:pPr algn="ctr" eaLnBrk="0" hangingPunct="0">
              <a:spcBef>
                <a:spcPct val="50000"/>
              </a:spcBef>
            </a:pPr>
            <a:r>
              <a:rPr lang="en-US" sz="1800">
                <a:latin typeface="Comic Sans MS" pitchFamily="66" charset="0"/>
              </a:rPr>
              <a:t>Board hires CEO</a:t>
            </a:r>
          </a:p>
        </p:txBody>
      </p:sp>
      <p:sp>
        <p:nvSpPr>
          <p:cNvPr id="414824" name="Text Box 104"/>
          <p:cNvSpPr txBox="1">
            <a:spLocks noChangeArrowheads="1"/>
          </p:cNvSpPr>
          <p:nvPr/>
        </p:nvSpPr>
        <p:spPr bwMode="auto">
          <a:xfrm>
            <a:off x="842963" y="4713288"/>
            <a:ext cx="2763837" cy="366712"/>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CEO ‘runs’ organization</a:t>
            </a:r>
          </a:p>
        </p:txBody>
      </p:sp>
      <p:sp>
        <p:nvSpPr>
          <p:cNvPr id="414825" name="Text Box 105"/>
          <p:cNvSpPr txBox="1">
            <a:spLocks noChangeArrowheads="1"/>
          </p:cNvSpPr>
          <p:nvPr/>
        </p:nvSpPr>
        <p:spPr bwMode="auto">
          <a:xfrm>
            <a:off x="1858963" y="3748088"/>
            <a:ext cx="2065337" cy="366712"/>
          </a:xfrm>
          <a:prstGeom prst="rect">
            <a:avLst/>
          </a:prstGeom>
          <a:noFill/>
          <a:ln w="9525">
            <a:noFill/>
            <a:miter lim="800000"/>
            <a:headEnd/>
            <a:tailEnd/>
          </a:ln>
        </p:spPr>
        <p:txBody>
          <a:bodyPr>
            <a:spAutoFit/>
          </a:bodyPr>
          <a:lstStyle/>
          <a:p>
            <a:pPr algn="r" eaLnBrk="0" hangingPunct="0">
              <a:spcBef>
                <a:spcPct val="50000"/>
              </a:spcBef>
            </a:pPr>
            <a:r>
              <a:rPr lang="en-US" sz="1800">
                <a:latin typeface="Comic Sans MS" pitchFamily="66" charset="0"/>
              </a:rPr>
              <a:t>Board acts as one</a:t>
            </a:r>
          </a:p>
        </p:txBody>
      </p:sp>
      <p:sp>
        <p:nvSpPr>
          <p:cNvPr id="414826" name="Text Box 106"/>
          <p:cNvSpPr txBox="1">
            <a:spLocks noChangeArrowheads="1"/>
          </p:cNvSpPr>
          <p:nvPr/>
        </p:nvSpPr>
        <p:spPr bwMode="auto">
          <a:xfrm>
            <a:off x="7626350" y="2462213"/>
            <a:ext cx="1454150" cy="915987"/>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selects</a:t>
            </a:r>
            <a:br>
              <a:rPr lang="en-US" sz="1800" dirty="0">
                <a:latin typeface="Comic Sans MS" pitchFamily="66" charset="0"/>
              </a:rPr>
            </a:br>
            <a:r>
              <a:rPr lang="en-US" sz="1800" dirty="0">
                <a:latin typeface="Comic Sans MS" pitchFamily="66" charset="0"/>
              </a:rPr>
              <a:t>represent-</a:t>
            </a:r>
            <a:r>
              <a:rPr lang="en-US" sz="1800" dirty="0" err="1">
                <a:latin typeface="Comic Sans MS" pitchFamily="66" charset="0"/>
              </a:rPr>
              <a:t>atives</a:t>
            </a:r>
            <a:endParaRPr lang="en-US" sz="1800" dirty="0">
              <a:latin typeface="Comic Sans MS" pitchFamily="66" charset="0"/>
            </a:endParaRPr>
          </a:p>
        </p:txBody>
      </p:sp>
      <p:sp>
        <p:nvSpPr>
          <p:cNvPr id="414827" name="Text Box 107"/>
          <p:cNvSpPr txBox="1">
            <a:spLocks noChangeArrowheads="1"/>
          </p:cNvSpPr>
          <p:nvPr/>
        </p:nvSpPr>
        <p:spPr bwMode="auto">
          <a:xfrm>
            <a:off x="1447800" y="1182688"/>
            <a:ext cx="7164387" cy="366712"/>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Board exercises owner authority - </a:t>
            </a:r>
            <a:r>
              <a:rPr lang="en-US" sz="1800" dirty="0">
                <a:solidFill>
                  <a:srgbClr val="00FF00"/>
                </a:solidFill>
                <a:latin typeface="Comic Sans MS" pitchFamily="66" charset="0"/>
              </a:rPr>
              <a:t>listens </a:t>
            </a:r>
            <a:r>
              <a:rPr lang="en-US" sz="1800" dirty="0">
                <a:latin typeface="Comic Sans MS" pitchFamily="66" charset="0"/>
              </a:rPr>
              <a:t>to all Owners</a:t>
            </a:r>
          </a:p>
        </p:txBody>
      </p:sp>
      <p:sp>
        <p:nvSpPr>
          <p:cNvPr id="414828" name="Text Box 108"/>
          <p:cNvSpPr txBox="1">
            <a:spLocks noChangeArrowheads="1"/>
          </p:cNvSpPr>
          <p:nvPr/>
        </p:nvSpPr>
        <p:spPr bwMode="auto">
          <a:xfrm>
            <a:off x="6138863" y="4497388"/>
            <a:ext cx="3005137" cy="641350"/>
          </a:xfrm>
          <a:prstGeom prst="rect">
            <a:avLst/>
          </a:prstGeom>
          <a:noFill/>
          <a:ln w="9525">
            <a:noFill/>
            <a:miter lim="800000"/>
            <a:headEnd/>
            <a:tailEnd/>
          </a:ln>
        </p:spPr>
        <p:txBody>
          <a:bodyPr>
            <a:spAutoFit/>
          </a:bodyPr>
          <a:lstStyle/>
          <a:p>
            <a:pPr algn="ctr" eaLnBrk="0" hangingPunct="0">
              <a:spcBef>
                <a:spcPct val="50000"/>
              </a:spcBef>
            </a:pPr>
            <a:r>
              <a:rPr lang="en-US" sz="1800" dirty="0">
                <a:latin typeface="Comic Sans MS" pitchFamily="66" charset="0"/>
              </a:rPr>
              <a:t>Board exercises command and ‘speaks’ via </a:t>
            </a:r>
            <a:r>
              <a:rPr lang="en-US" sz="1800" dirty="0">
                <a:solidFill>
                  <a:srgbClr val="00FF00"/>
                </a:solidFill>
                <a:latin typeface="Comic Sans MS" pitchFamily="66" charset="0"/>
              </a:rPr>
              <a:t>policy</a:t>
            </a:r>
          </a:p>
        </p:txBody>
      </p:sp>
      <p:sp>
        <p:nvSpPr>
          <p:cNvPr id="414829" name="Text Box 109"/>
          <p:cNvSpPr txBox="1">
            <a:spLocks noChangeArrowheads="1"/>
          </p:cNvSpPr>
          <p:nvPr/>
        </p:nvSpPr>
        <p:spPr bwMode="auto">
          <a:xfrm>
            <a:off x="207963" y="6254750"/>
            <a:ext cx="8643937" cy="366713"/>
          </a:xfrm>
          <a:prstGeom prst="rect">
            <a:avLst/>
          </a:prstGeom>
          <a:noFill/>
          <a:ln w="9525">
            <a:noFill/>
            <a:miter lim="800000"/>
            <a:headEnd/>
            <a:tailEnd/>
          </a:ln>
        </p:spPr>
        <p:txBody>
          <a:bodyPr>
            <a:spAutoFit/>
          </a:bodyPr>
          <a:lstStyle/>
          <a:p>
            <a:pPr algn="ctr" eaLnBrk="0" hangingPunct="0">
              <a:spcBef>
                <a:spcPct val="50000"/>
              </a:spcBef>
            </a:pPr>
            <a:r>
              <a:rPr lang="en-US" sz="1800">
                <a:latin typeface="Comic Sans MS" pitchFamily="66" charset="0"/>
              </a:rPr>
              <a:t>Board </a:t>
            </a:r>
            <a:r>
              <a:rPr lang="en-US" sz="1800">
                <a:solidFill>
                  <a:srgbClr val="00FF00"/>
                </a:solidFill>
                <a:latin typeface="Comic Sans MS" pitchFamily="66" charset="0"/>
              </a:rPr>
              <a:t>monitors</a:t>
            </a:r>
            <a:r>
              <a:rPr lang="en-US" sz="1800">
                <a:latin typeface="Comic Sans MS" pitchFamily="66" charset="0"/>
              </a:rPr>
              <a:t> and </a:t>
            </a:r>
            <a:r>
              <a:rPr lang="en-US" sz="1800">
                <a:solidFill>
                  <a:srgbClr val="00FF00"/>
                </a:solidFill>
                <a:latin typeface="Comic Sans MS" pitchFamily="66" charset="0"/>
              </a:rPr>
              <a:t>evaluates</a:t>
            </a:r>
            <a:r>
              <a:rPr lang="en-US" sz="1800">
                <a:latin typeface="Comic Sans MS" pitchFamily="66" charset="0"/>
              </a:rPr>
              <a:t> results and compliance with policy</a:t>
            </a:r>
          </a:p>
        </p:txBody>
      </p:sp>
      <p:grpSp>
        <p:nvGrpSpPr>
          <p:cNvPr id="7" name="Group 110"/>
          <p:cNvGrpSpPr>
            <a:grpSpLocks/>
          </p:cNvGrpSpPr>
          <p:nvPr/>
        </p:nvGrpSpPr>
        <p:grpSpPr bwMode="auto">
          <a:xfrm>
            <a:off x="3957638" y="3790950"/>
            <a:ext cx="1219200" cy="304800"/>
            <a:chOff x="2493" y="2388"/>
            <a:chExt cx="768" cy="192"/>
          </a:xfrm>
        </p:grpSpPr>
        <p:sp>
          <p:nvSpPr>
            <p:cNvPr id="31785" name="Rectangle 111"/>
            <p:cNvSpPr>
              <a:spLocks noChangeArrowheads="1"/>
            </p:cNvSpPr>
            <p:nvPr/>
          </p:nvSpPr>
          <p:spPr bwMode="auto">
            <a:xfrm>
              <a:off x="2493" y="2388"/>
              <a:ext cx="768" cy="192"/>
            </a:xfrm>
            <a:prstGeom prst="rect">
              <a:avLst/>
            </a:prstGeom>
            <a:solidFill>
              <a:schemeClr val="accent1"/>
            </a:solidFill>
            <a:ln w="9525">
              <a:solidFill>
                <a:schemeClr val="tx1"/>
              </a:solidFill>
              <a:miter lim="800000"/>
              <a:headEnd/>
              <a:tailEnd/>
            </a:ln>
          </p:spPr>
          <p:txBody>
            <a:bodyPr wrap="none" anchor="ctr"/>
            <a:lstStyle/>
            <a:p>
              <a:pPr algn="ctr" eaLnBrk="0" hangingPunct="0"/>
              <a:endParaRPr lang="en-US" sz="1800">
                <a:latin typeface="Comic Sans MS" pitchFamily="66" charset="0"/>
              </a:endParaRPr>
            </a:p>
          </p:txBody>
        </p:sp>
        <p:sp>
          <p:nvSpPr>
            <p:cNvPr id="31786" name="Oval 112"/>
            <p:cNvSpPr>
              <a:spLocks noChangeArrowheads="1"/>
            </p:cNvSpPr>
            <p:nvPr/>
          </p:nvSpPr>
          <p:spPr bwMode="auto">
            <a:xfrm>
              <a:off x="2536" y="2420"/>
              <a:ext cx="682" cy="118"/>
            </a:xfrm>
            <a:prstGeom prst="ellipse">
              <a:avLst/>
            </a:prstGeom>
            <a:solidFill>
              <a:schemeClr val="accent1"/>
            </a:solidFill>
            <a:ln w="9525">
              <a:solidFill>
                <a:schemeClr val="tx1"/>
              </a:solidFill>
              <a:round/>
              <a:headEnd/>
              <a:tailEnd/>
            </a:ln>
          </p:spPr>
          <p:txBody>
            <a:bodyPr wrap="none" anchor="ctr"/>
            <a:lstStyle/>
            <a:p>
              <a:pPr algn="ctr"/>
              <a:endParaRPr lang="en-US"/>
            </a:p>
          </p:txBody>
        </p:sp>
      </p:grpSp>
      <p:sp>
        <p:nvSpPr>
          <p:cNvPr id="414833" name="Line 113"/>
          <p:cNvSpPr>
            <a:spLocks noChangeShapeType="1"/>
          </p:cNvSpPr>
          <p:nvPr/>
        </p:nvSpPr>
        <p:spPr bwMode="auto">
          <a:xfrm>
            <a:off x="4572000" y="4095750"/>
            <a:ext cx="0" cy="166688"/>
          </a:xfrm>
          <a:prstGeom prst="line">
            <a:avLst/>
          </a:prstGeom>
          <a:noFill/>
          <a:ln w="9525">
            <a:solidFill>
              <a:schemeClr val="tx1"/>
            </a:solidFill>
            <a:round/>
            <a:headEnd/>
            <a:tailEnd type="triangle" w="med" len="med"/>
          </a:ln>
        </p:spPr>
        <p:txBody>
          <a:bodyPr/>
          <a:lstStyle/>
          <a:p>
            <a:endParaRPr lang="en-US"/>
          </a:p>
        </p:txBody>
      </p:sp>
      <p:sp>
        <p:nvSpPr>
          <p:cNvPr id="414834" name="Line 114"/>
          <p:cNvSpPr>
            <a:spLocks noChangeShapeType="1"/>
          </p:cNvSpPr>
          <p:nvPr/>
        </p:nvSpPr>
        <p:spPr bwMode="auto">
          <a:xfrm flipV="1">
            <a:off x="4572000" y="4081463"/>
            <a:ext cx="0" cy="177800"/>
          </a:xfrm>
          <a:prstGeom prst="line">
            <a:avLst/>
          </a:prstGeom>
          <a:noFill/>
          <a:ln w="57150">
            <a:solidFill>
              <a:srgbClr val="00FF00"/>
            </a:solidFill>
            <a:round/>
            <a:headEnd type="triangle" w="med" len="med"/>
            <a:tailEnd/>
          </a:ln>
        </p:spPr>
        <p:txBody>
          <a:bodyPr/>
          <a:lstStyle/>
          <a:p>
            <a:endParaRPr lang="en-US"/>
          </a:p>
        </p:txBody>
      </p:sp>
      <p:sp>
        <p:nvSpPr>
          <p:cNvPr id="117" name="AutoShape 120"/>
          <p:cNvSpPr>
            <a:spLocks noChangeArrowheads="1"/>
          </p:cNvSpPr>
          <p:nvPr/>
        </p:nvSpPr>
        <p:spPr bwMode="auto">
          <a:xfrm>
            <a:off x="195263" y="1403350"/>
            <a:ext cx="1365250" cy="1865313"/>
          </a:xfrm>
          <a:prstGeom prst="wedgeRectCallout">
            <a:avLst>
              <a:gd name="adj1" fmla="val -50000"/>
              <a:gd name="adj2" fmla="val 98083"/>
            </a:avLst>
          </a:prstGeom>
          <a:solidFill>
            <a:schemeClr val="accent1"/>
          </a:solidFill>
          <a:ln w="9525">
            <a:solidFill>
              <a:schemeClr val="tx1"/>
            </a:solidFill>
            <a:miter lim="800000"/>
            <a:headEnd/>
            <a:tailEnd/>
          </a:ln>
        </p:spPr>
        <p:txBody>
          <a:bodyPr/>
          <a:lstStyle/>
          <a:p>
            <a:pPr algn="ctr"/>
            <a:r>
              <a:rPr lang="en-US" sz="1800"/>
              <a:t>Dividing line: Between community of ‘owners’ and staff</a:t>
            </a:r>
          </a:p>
        </p:txBody>
      </p:sp>
      <p:sp>
        <p:nvSpPr>
          <p:cNvPr id="118" name="Line 118"/>
          <p:cNvSpPr>
            <a:spLocks noChangeShapeType="1"/>
          </p:cNvSpPr>
          <p:nvPr/>
        </p:nvSpPr>
        <p:spPr bwMode="auto">
          <a:xfrm>
            <a:off x="165100" y="4227513"/>
            <a:ext cx="8826500" cy="0"/>
          </a:xfrm>
          <a:prstGeom prst="line">
            <a:avLst/>
          </a:prstGeom>
          <a:noFill/>
          <a:ln w="57150" cap="rnd">
            <a:solidFill>
              <a:srgbClr val="FFFF00"/>
            </a:solidFill>
            <a:prstDash val="sysDot"/>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9" presetClass="entr" presetSubtype="0" fill="hold" grpId="0" nodeType="afterEffect">
                                  <p:stCondLst>
                                    <p:cond delay="0"/>
                                  </p:stCondLst>
                                  <p:childTnLst>
                                    <p:set>
                                      <p:cBhvr>
                                        <p:cTn id="9" dur="1" fill="hold">
                                          <p:stCondLst>
                                            <p:cond delay="0"/>
                                          </p:stCondLst>
                                        </p:cTn>
                                        <p:tgtEl>
                                          <p:spTgt spid="414820"/>
                                        </p:tgtEl>
                                        <p:attrNameLst>
                                          <p:attrName>style.visibility</p:attrName>
                                        </p:attrNameLst>
                                      </p:cBhvr>
                                      <p:to>
                                        <p:strVal val="visible"/>
                                      </p:to>
                                    </p:set>
                                    <p:animEffect transition="in" filter="dissolve">
                                      <p:cBhvr>
                                        <p:cTn id="10" dur="500"/>
                                        <p:tgtEl>
                                          <p:spTgt spid="41482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14821"/>
                                        </p:tgtEl>
                                        <p:attrNameLst>
                                          <p:attrName>style.visibility</p:attrName>
                                        </p:attrNameLst>
                                      </p:cBhvr>
                                      <p:to>
                                        <p:strVal val="visible"/>
                                      </p:to>
                                    </p:set>
                                    <p:animEffect transition="in" filter="wipe(left)">
                                      <p:cBhvr>
                                        <p:cTn id="14" dur="500"/>
                                        <p:tgtEl>
                                          <p:spTgt spid="41482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14826"/>
                                        </p:tgtEl>
                                        <p:attrNameLst>
                                          <p:attrName>style.visibility</p:attrName>
                                        </p:attrNameLst>
                                      </p:cBhvr>
                                      <p:to>
                                        <p:strVal val="visible"/>
                                      </p:to>
                                    </p:set>
                                    <p:animEffect transition="in" filter="wipe(left)">
                                      <p:cBhvr>
                                        <p:cTn id="18" dur="500"/>
                                        <p:tgtEl>
                                          <p:spTgt spid="414826"/>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414795"/>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1479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1479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1479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14799"/>
                                        </p:tgtEl>
                                        <p:attrNameLst>
                                          <p:attrName>style.visibility</p:attrName>
                                        </p:attrNameLst>
                                      </p:cBhvr>
                                      <p:to>
                                        <p:strVal val="visible"/>
                                      </p:to>
                                    </p:set>
                                  </p:childTnLst>
                                </p:cTn>
                              </p:par>
                              <p:par>
                                <p:cTn id="30" presetID="22" presetClass="entr" presetSubtype="1" fill="hold" grpId="0" nodeType="withEffect">
                                  <p:stCondLst>
                                    <p:cond delay="1000"/>
                                  </p:stCondLst>
                                  <p:childTnLst>
                                    <p:set>
                                      <p:cBhvr>
                                        <p:cTn id="31" dur="1" fill="hold">
                                          <p:stCondLst>
                                            <p:cond delay="0"/>
                                          </p:stCondLst>
                                        </p:cTn>
                                        <p:tgtEl>
                                          <p:spTgt spid="414794"/>
                                        </p:tgtEl>
                                        <p:attrNameLst>
                                          <p:attrName>style.visibility</p:attrName>
                                        </p:attrNameLst>
                                      </p:cBhvr>
                                      <p:to>
                                        <p:strVal val="visible"/>
                                      </p:to>
                                    </p:set>
                                    <p:animEffect transition="in" filter="wipe(up)">
                                      <p:cBhvr>
                                        <p:cTn id="32" dur="500"/>
                                        <p:tgtEl>
                                          <p:spTgt spid="414794"/>
                                        </p:tgtEl>
                                      </p:cBhvr>
                                    </p:animEffect>
                                  </p:childTnLst>
                                </p:cTn>
                              </p:par>
                              <p:par>
                                <p:cTn id="33" presetID="22" presetClass="entr" presetSubtype="1" fill="hold" grpId="0" nodeType="withEffect">
                                  <p:stCondLst>
                                    <p:cond delay="1000"/>
                                  </p:stCondLst>
                                  <p:childTnLst>
                                    <p:set>
                                      <p:cBhvr>
                                        <p:cTn id="34" dur="1" fill="hold">
                                          <p:stCondLst>
                                            <p:cond delay="0"/>
                                          </p:stCondLst>
                                        </p:cTn>
                                        <p:tgtEl>
                                          <p:spTgt spid="414796"/>
                                        </p:tgtEl>
                                        <p:attrNameLst>
                                          <p:attrName>style.visibility</p:attrName>
                                        </p:attrNameLst>
                                      </p:cBhvr>
                                      <p:to>
                                        <p:strVal val="visible"/>
                                      </p:to>
                                    </p:set>
                                    <p:animEffect transition="in" filter="wipe(up)">
                                      <p:cBhvr>
                                        <p:cTn id="35" dur="500"/>
                                        <p:tgtEl>
                                          <p:spTgt spid="414796"/>
                                        </p:tgtEl>
                                      </p:cBhvr>
                                    </p:animEffect>
                                  </p:childTnLst>
                                </p:cTn>
                              </p:par>
                              <p:par>
                                <p:cTn id="36" presetID="22" presetClass="entr" presetSubtype="1" fill="hold" grpId="0" nodeType="withEffect">
                                  <p:stCondLst>
                                    <p:cond delay="1000"/>
                                  </p:stCondLst>
                                  <p:childTnLst>
                                    <p:set>
                                      <p:cBhvr>
                                        <p:cTn id="37" dur="1" fill="hold">
                                          <p:stCondLst>
                                            <p:cond delay="0"/>
                                          </p:stCondLst>
                                        </p:cTn>
                                        <p:tgtEl>
                                          <p:spTgt spid="414792"/>
                                        </p:tgtEl>
                                        <p:attrNameLst>
                                          <p:attrName>style.visibility</p:attrName>
                                        </p:attrNameLst>
                                      </p:cBhvr>
                                      <p:to>
                                        <p:strVal val="visible"/>
                                      </p:to>
                                    </p:set>
                                    <p:animEffect transition="in" filter="wipe(up)">
                                      <p:cBhvr>
                                        <p:cTn id="38" dur="500"/>
                                        <p:tgtEl>
                                          <p:spTgt spid="414792"/>
                                        </p:tgtEl>
                                      </p:cBhvr>
                                    </p:animEffect>
                                  </p:childTnLst>
                                </p:cTn>
                              </p:par>
                              <p:par>
                                <p:cTn id="39" presetID="22" presetClass="entr" presetSubtype="1" fill="hold" grpId="0" nodeType="withEffect">
                                  <p:stCondLst>
                                    <p:cond delay="1000"/>
                                  </p:stCondLst>
                                  <p:childTnLst>
                                    <p:set>
                                      <p:cBhvr>
                                        <p:cTn id="40" dur="1" fill="hold">
                                          <p:stCondLst>
                                            <p:cond delay="0"/>
                                          </p:stCondLst>
                                        </p:cTn>
                                        <p:tgtEl>
                                          <p:spTgt spid="414790"/>
                                        </p:tgtEl>
                                        <p:attrNameLst>
                                          <p:attrName>style.visibility</p:attrName>
                                        </p:attrNameLst>
                                      </p:cBhvr>
                                      <p:to>
                                        <p:strVal val="visible"/>
                                      </p:to>
                                    </p:set>
                                    <p:animEffect transition="in" filter="wipe(up)">
                                      <p:cBhvr>
                                        <p:cTn id="41" dur="500"/>
                                        <p:tgtEl>
                                          <p:spTgt spid="414790"/>
                                        </p:tgtEl>
                                      </p:cBhvr>
                                    </p:animEffect>
                                  </p:childTnLst>
                                </p:cTn>
                              </p:par>
                              <p:par>
                                <p:cTn id="42" presetID="22" presetClass="entr" presetSubtype="1" fill="hold" grpId="0" nodeType="withEffect">
                                  <p:stCondLst>
                                    <p:cond delay="1000"/>
                                  </p:stCondLst>
                                  <p:childTnLst>
                                    <p:set>
                                      <p:cBhvr>
                                        <p:cTn id="43" dur="1" fill="hold">
                                          <p:stCondLst>
                                            <p:cond delay="0"/>
                                          </p:stCondLst>
                                        </p:cTn>
                                        <p:tgtEl>
                                          <p:spTgt spid="414798"/>
                                        </p:tgtEl>
                                        <p:attrNameLst>
                                          <p:attrName>style.visibility</p:attrName>
                                        </p:attrNameLst>
                                      </p:cBhvr>
                                      <p:to>
                                        <p:strVal val="visible"/>
                                      </p:to>
                                    </p:set>
                                    <p:animEffect transition="in" filter="wipe(up)">
                                      <p:cBhvr>
                                        <p:cTn id="44" dur="500"/>
                                        <p:tgtEl>
                                          <p:spTgt spid="414798"/>
                                        </p:tgtEl>
                                      </p:cBhvr>
                                    </p:animEffect>
                                  </p:childTnLst>
                                </p:cTn>
                              </p:par>
                            </p:childTnLst>
                          </p:cTn>
                        </p:par>
                        <p:par>
                          <p:cTn id="45" fill="hold">
                            <p:stCondLst>
                              <p:cond delay="3000"/>
                            </p:stCondLst>
                            <p:childTnLst>
                              <p:par>
                                <p:cTn id="46" presetID="9" presetClass="entr" presetSubtype="0" fill="hold" nodeType="afterEffect">
                                  <p:stCondLst>
                                    <p:cond delay="500"/>
                                  </p:stCondLst>
                                  <p:childTnLst>
                                    <p:set>
                                      <p:cBhvr>
                                        <p:cTn id="47" dur="1" fill="hold">
                                          <p:stCondLst>
                                            <p:cond delay="0"/>
                                          </p:stCondLst>
                                        </p:cTn>
                                        <p:tgtEl>
                                          <p:spTgt spid="4"/>
                                        </p:tgtEl>
                                        <p:attrNameLst>
                                          <p:attrName>style.visibility</p:attrName>
                                        </p:attrNameLst>
                                      </p:cBhvr>
                                      <p:to>
                                        <p:strVal val="visible"/>
                                      </p:to>
                                    </p:set>
                                    <p:animEffect transition="in" filter="dissolve">
                                      <p:cBhvr>
                                        <p:cTn id="48" dur="10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414819"/>
                                        </p:tgtEl>
                                        <p:attrNameLst>
                                          <p:attrName>style.visibility</p:attrName>
                                        </p:attrNameLst>
                                      </p:cBhvr>
                                      <p:to>
                                        <p:strVal val="visible"/>
                                      </p:to>
                                    </p:set>
                                    <p:animEffect transition="in" filter="wipe(left)">
                                      <p:cBhvr>
                                        <p:cTn id="53" dur="1000"/>
                                        <p:tgtEl>
                                          <p:spTgt spid="414819"/>
                                        </p:tgtEl>
                                      </p:cBhvr>
                                    </p:animEffect>
                                  </p:childTnLst>
                                </p:cTn>
                              </p:par>
                              <p:par>
                                <p:cTn id="54" presetID="1" presetClass="exit" presetSubtype="0" fill="hold" grpId="1" nodeType="withEffect">
                                  <p:stCondLst>
                                    <p:cond delay="0"/>
                                  </p:stCondLst>
                                  <p:childTnLst>
                                    <p:set>
                                      <p:cBhvr>
                                        <p:cTn id="55" dur="1" fill="hold">
                                          <p:stCondLst>
                                            <p:cond delay="0"/>
                                          </p:stCondLst>
                                        </p:cTn>
                                        <p:tgtEl>
                                          <p:spTgt spid="414794"/>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414795"/>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414796"/>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414797"/>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414792"/>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414793"/>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414790"/>
                                        </p:tgtEl>
                                        <p:attrNameLst>
                                          <p:attrName>style.visibility</p:attrName>
                                        </p:attrNameLst>
                                      </p:cBhvr>
                                      <p:to>
                                        <p:strVal val="hidden"/>
                                      </p:to>
                                    </p:set>
                                  </p:childTnLst>
                                </p:cTn>
                              </p:par>
                              <p:par>
                                <p:cTn id="68" presetID="1" presetClass="exit" presetSubtype="0" fill="hold" grpId="1" nodeType="withEffect">
                                  <p:stCondLst>
                                    <p:cond delay="0"/>
                                  </p:stCondLst>
                                  <p:childTnLst>
                                    <p:set>
                                      <p:cBhvr>
                                        <p:cTn id="69" dur="1" fill="hold">
                                          <p:stCondLst>
                                            <p:cond delay="0"/>
                                          </p:stCondLst>
                                        </p:cTn>
                                        <p:tgtEl>
                                          <p:spTgt spid="414791"/>
                                        </p:tgtEl>
                                        <p:attrNameLst>
                                          <p:attrName>style.visibility</p:attrName>
                                        </p:attrNameLst>
                                      </p:cBhvr>
                                      <p:to>
                                        <p:strVal val="hidden"/>
                                      </p:to>
                                    </p:set>
                                  </p:childTnLst>
                                </p:cTn>
                              </p:par>
                              <p:par>
                                <p:cTn id="70" presetID="1" presetClass="exit" presetSubtype="0" fill="hold" grpId="1" nodeType="withEffect">
                                  <p:stCondLst>
                                    <p:cond delay="0"/>
                                  </p:stCondLst>
                                  <p:childTnLst>
                                    <p:set>
                                      <p:cBhvr>
                                        <p:cTn id="71" dur="1" fill="hold">
                                          <p:stCondLst>
                                            <p:cond delay="0"/>
                                          </p:stCondLst>
                                        </p:cTn>
                                        <p:tgtEl>
                                          <p:spTgt spid="414798"/>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414799"/>
                                        </p:tgtEl>
                                        <p:attrNameLst>
                                          <p:attrName>style.visibility</p:attrName>
                                        </p:attrNameLst>
                                      </p:cBhvr>
                                      <p:to>
                                        <p:strVal val="hidden"/>
                                      </p:to>
                                    </p:set>
                                  </p:childTnLst>
                                </p:cTn>
                              </p:par>
                            </p:childTnLst>
                          </p:cTn>
                        </p:par>
                        <p:par>
                          <p:cTn id="74" fill="hold">
                            <p:stCondLst>
                              <p:cond delay="1000"/>
                            </p:stCondLst>
                            <p:childTnLst>
                              <p:par>
                                <p:cTn id="75" presetID="1" presetClass="entr" presetSubtype="0" fill="hold" grpId="0" nodeType="afterEffect">
                                  <p:stCondLst>
                                    <p:cond delay="500"/>
                                  </p:stCondLst>
                                  <p:childTnLst>
                                    <p:set>
                                      <p:cBhvr>
                                        <p:cTn id="76" dur="1" fill="hold">
                                          <p:stCondLst>
                                            <p:cond delay="0"/>
                                          </p:stCondLst>
                                        </p:cTn>
                                        <p:tgtEl>
                                          <p:spTgt spid="414825"/>
                                        </p:tgtEl>
                                        <p:attrNameLst>
                                          <p:attrName>style.visibility</p:attrName>
                                        </p:attrNameLst>
                                      </p:cBhvr>
                                      <p:to>
                                        <p:strVal val="visible"/>
                                      </p:to>
                                    </p:set>
                                  </p:childTnLst>
                                </p:cTn>
                              </p:par>
                            </p:childTnLst>
                          </p:cTn>
                        </p:par>
                        <p:par>
                          <p:cTn id="77" fill="hold">
                            <p:stCondLst>
                              <p:cond delay="1500"/>
                            </p:stCondLst>
                            <p:childTnLst>
                              <p:par>
                                <p:cTn id="78" presetID="10" presetClass="entr" presetSubtype="0" fill="hold" nodeType="afterEffect">
                                  <p:stCondLst>
                                    <p:cond delay="10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grpId="0" nodeType="clickEffect">
                                  <p:stCondLst>
                                    <p:cond delay="0"/>
                                  </p:stCondLst>
                                  <p:childTnLst>
                                    <p:set>
                                      <p:cBhvr>
                                        <p:cTn id="84" dur="1" fill="hold">
                                          <p:stCondLst>
                                            <p:cond delay="0"/>
                                          </p:stCondLst>
                                        </p:cTn>
                                        <p:tgtEl>
                                          <p:spTgt spid="414823"/>
                                        </p:tgtEl>
                                        <p:attrNameLst>
                                          <p:attrName>style.visibility</p:attrName>
                                        </p:attrNameLst>
                                      </p:cBhvr>
                                      <p:to>
                                        <p:strVal val="visible"/>
                                      </p:to>
                                    </p:set>
                                    <p:animEffect transition="in" filter="wipe(right)">
                                      <p:cBhvr>
                                        <p:cTn id="85" dur="1000"/>
                                        <p:tgtEl>
                                          <p:spTgt spid="414823"/>
                                        </p:tgtEl>
                                      </p:cBhvr>
                                    </p:animEffect>
                                  </p:childTnLst>
                                </p:cTn>
                              </p:par>
                              <p:par>
                                <p:cTn id="86" presetID="1" presetClass="entr" presetSubtype="0" fill="hold" grpId="0" nodeType="withEffect">
                                  <p:stCondLst>
                                    <p:cond delay="0"/>
                                  </p:stCondLst>
                                  <p:childTnLst>
                                    <p:set>
                                      <p:cBhvr>
                                        <p:cTn id="87" dur="1" fill="hold">
                                          <p:stCondLst>
                                            <p:cond delay="0"/>
                                          </p:stCondLst>
                                        </p:cTn>
                                        <p:tgtEl>
                                          <p:spTgt spid="414833"/>
                                        </p:tgtEl>
                                        <p:attrNameLst>
                                          <p:attrName>style.visibility</p:attrName>
                                        </p:attrNameLst>
                                      </p:cBhvr>
                                      <p:to>
                                        <p:strVal val="visible"/>
                                      </p:to>
                                    </p:set>
                                  </p:childTnLst>
                                </p:cTn>
                              </p:par>
                            </p:childTnLst>
                          </p:cTn>
                        </p:par>
                        <p:par>
                          <p:cTn id="88" fill="hold">
                            <p:stCondLst>
                              <p:cond delay="1000"/>
                            </p:stCondLst>
                            <p:childTnLst>
                              <p:par>
                                <p:cTn id="89" presetID="1" presetClass="entr" presetSubtype="0" fill="hold" grpId="0" nodeType="afterEffect">
                                  <p:stCondLst>
                                    <p:cond delay="1000"/>
                                  </p:stCondLst>
                                  <p:childTnLst>
                                    <p:set>
                                      <p:cBhvr>
                                        <p:cTn id="90" dur="1" fill="hold">
                                          <p:stCondLst>
                                            <p:cond delay="0"/>
                                          </p:stCondLst>
                                        </p:cTn>
                                        <p:tgtEl>
                                          <p:spTgt spid="414818"/>
                                        </p:tgtEl>
                                        <p:attrNameLst>
                                          <p:attrName>style.visibility</p:attrName>
                                        </p:attrNameLst>
                                      </p:cBhvr>
                                      <p:to>
                                        <p:strVal val="visible"/>
                                      </p:to>
                                    </p:set>
                                  </p:childTnLst>
                                </p:cTn>
                              </p:par>
                            </p:childTnLst>
                          </p:cTn>
                        </p:par>
                        <p:par>
                          <p:cTn id="91" fill="hold">
                            <p:stCondLst>
                              <p:cond delay="2000"/>
                            </p:stCondLst>
                            <p:childTnLst>
                              <p:par>
                                <p:cTn id="92" presetID="22" presetClass="entr" presetSubtype="1" fill="hold" nodeType="afterEffect">
                                  <p:stCondLst>
                                    <p:cond delay="1000"/>
                                  </p:stCondLst>
                                  <p:childTnLst>
                                    <p:set>
                                      <p:cBhvr>
                                        <p:cTn id="93" dur="1" fill="hold">
                                          <p:stCondLst>
                                            <p:cond delay="0"/>
                                          </p:stCondLst>
                                        </p:cTn>
                                        <p:tgtEl>
                                          <p:spTgt spid="5"/>
                                        </p:tgtEl>
                                        <p:attrNameLst>
                                          <p:attrName>style.visibility</p:attrName>
                                        </p:attrNameLst>
                                      </p:cBhvr>
                                      <p:to>
                                        <p:strVal val="visible"/>
                                      </p:to>
                                    </p:set>
                                    <p:animEffect transition="in" filter="wipe(up)">
                                      <p:cBhvr>
                                        <p:cTn id="94" dur="500"/>
                                        <p:tgtEl>
                                          <p:spTgt spid="5"/>
                                        </p:tgtEl>
                                      </p:cBhvr>
                                    </p:animEffect>
                                  </p:childTnLst>
                                </p:cTn>
                              </p:par>
                            </p:childTnLst>
                          </p:cTn>
                        </p:par>
                        <p:par>
                          <p:cTn id="95" fill="hold">
                            <p:stCondLst>
                              <p:cond delay="3500"/>
                            </p:stCondLst>
                            <p:childTnLst>
                              <p:par>
                                <p:cTn id="96" presetID="22" presetClass="entr" presetSubtype="1" fill="hold" grpId="0" nodeType="afterEffect">
                                  <p:stCondLst>
                                    <p:cond delay="0"/>
                                  </p:stCondLst>
                                  <p:childTnLst>
                                    <p:set>
                                      <p:cBhvr>
                                        <p:cTn id="97" dur="1" fill="hold">
                                          <p:stCondLst>
                                            <p:cond delay="0"/>
                                          </p:stCondLst>
                                        </p:cTn>
                                        <p:tgtEl>
                                          <p:spTgt spid="414788"/>
                                        </p:tgtEl>
                                        <p:attrNameLst>
                                          <p:attrName>style.visibility</p:attrName>
                                        </p:attrNameLst>
                                      </p:cBhvr>
                                      <p:to>
                                        <p:strVal val="visible"/>
                                      </p:to>
                                    </p:set>
                                    <p:animEffect transition="in" filter="wipe(up)">
                                      <p:cBhvr>
                                        <p:cTn id="98" dur="500"/>
                                        <p:tgtEl>
                                          <p:spTgt spid="414788"/>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414787"/>
                                        </p:tgtEl>
                                        <p:attrNameLst>
                                          <p:attrName>style.visibility</p:attrName>
                                        </p:attrNameLst>
                                      </p:cBhvr>
                                      <p:to>
                                        <p:strVal val="visible"/>
                                      </p:to>
                                    </p:set>
                                    <p:animEffect transition="in" filter="wipe(up)">
                                      <p:cBhvr>
                                        <p:cTn id="101" dur="500"/>
                                        <p:tgtEl>
                                          <p:spTgt spid="41478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14786"/>
                                        </p:tgtEl>
                                        <p:attrNameLst>
                                          <p:attrName>style.visibility</p:attrName>
                                        </p:attrNameLst>
                                      </p:cBhvr>
                                      <p:to>
                                        <p:strVal val="visible"/>
                                      </p:to>
                                    </p:set>
                                    <p:animEffect transition="in" filter="wipe(up)">
                                      <p:cBhvr>
                                        <p:cTn id="104" dur="500"/>
                                        <p:tgtEl>
                                          <p:spTgt spid="414786"/>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414785"/>
                                        </p:tgtEl>
                                        <p:attrNameLst>
                                          <p:attrName>style.visibility</p:attrName>
                                        </p:attrNameLst>
                                      </p:cBhvr>
                                      <p:to>
                                        <p:strVal val="visible"/>
                                      </p:to>
                                    </p:set>
                                    <p:animEffect transition="in" filter="wipe(up)">
                                      <p:cBhvr>
                                        <p:cTn id="107" dur="500"/>
                                        <p:tgtEl>
                                          <p:spTgt spid="414785"/>
                                        </p:tgtEl>
                                      </p:cBhvr>
                                    </p:animEffect>
                                  </p:childTnLst>
                                </p:cTn>
                              </p:par>
                            </p:childTnLst>
                          </p:cTn>
                        </p:par>
                        <p:par>
                          <p:cTn id="108" fill="hold">
                            <p:stCondLst>
                              <p:cond delay="4000"/>
                            </p:stCondLst>
                            <p:childTnLst>
                              <p:par>
                                <p:cTn id="109" presetID="22" presetClass="entr" presetSubtype="8" fill="hold" grpId="0" nodeType="afterEffect">
                                  <p:stCondLst>
                                    <p:cond delay="0"/>
                                  </p:stCondLst>
                                  <p:childTnLst>
                                    <p:set>
                                      <p:cBhvr>
                                        <p:cTn id="110" dur="1" fill="hold">
                                          <p:stCondLst>
                                            <p:cond delay="0"/>
                                          </p:stCondLst>
                                        </p:cTn>
                                        <p:tgtEl>
                                          <p:spTgt spid="414824"/>
                                        </p:tgtEl>
                                        <p:attrNameLst>
                                          <p:attrName>style.visibility</p:attrName>
                                        </p:attrNameLst>
                                      </p:cBhvr>
                                      <p:to>
                                        <p:strVal val="visible"/>
                                      </p:to>
                                    </p:set>
                                    <p:animEffect transition="in" filter="wipe(left)">
                                      <p:cBhvr>
                                        <p:cTn id="111" dur="1000"/>
                                        <p:tgtEl>
                                          <p:spTgt spid="414824"/>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414827"/>
                                        </p:tgtEl>
                                        <p:attrNameLst>
                                          <p:attrName>style.visibility</p:attrName>
                                        </p:attrNameLst>
                                      </p:cBhvr>
                                      <p:to>
                                        <p:strVal val="visible"/>
                                      </p:to>
                                    </p:set>
                                    <p:animEffect transition="in" filter="wipe(left)">
                                      <p:cBhvr>
                                        <p:cTn id="116" dur="1000"/>
                                        <p:tgtEl>
                                          <p:spTgt spid="414827"/>
                                        </p:tgtEl>
                                      </p:cBhvr>
                                    </p:animEffect>
                                  </p:childTnLst>
                                </p:cTn>
                              </p:par>
                            </p:childTnLst>
                          </p:cTn>
                        </p:par>
                        <p:par>
                          <p:cTn id="117" fill="hold">
                            <p:stCondLst>
                              <p:cond delay="1000"/>
                            </p:stCondLst>
                            <p:childTnLst>
                              <p:par>
                                <p:cTn id="118" presetID="22" presetClass="entr" presetSubtype="1" fill="hold" grpId="0" nodeType="afterEffect">
                                  <p:stCondLst>
                                    <p:cond delay="0"/>
                                  </p:stCondLst>
                                  <p:childTnLst>
                                    <p:set>
                                      <p:cBhvr>
                                        <p:cTn id="119" dur="1" fill="hold">
                                          <p:stCondLst>
                                            <p:cond delay="0"/>
                                          </p:stCondLst>
                                        </p:cTn>
                                        <p:tgtEl>
                                          <p:spTgt spid="414723"/>
                                        </p:tgtEl>
                                        <p:attrNameLst>
                                          <p:attrName>style.visibility</p:attrName>
                                        </p:attrNameLst>
                                      </p:cBhvr>
                                      <p:to>
                                        <p:strVal val="visible"/>
                                      </p:to>
                                    </p:set>
                                    <p:animEffect transition="in" filter="wipe(up)">
                                      <p:cBhvr>
                                        <p:cTn id="120" dur="1000"/>
                                        <p:tgtEl>
                                          <p:spTgt spid="414723"/>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414722"/>
                                        </p:tgtEl>
                                        <p:attrNameLst>
                                          <p:attrName>style.visibility</p:attrName>
                                        </p:attrNameLst>
                                      </p:cBhvr>
                                      <p:to>
                                        <p:strVal val="visible"/>
                                      </p:to>
                                    </p:set>
                                    <p:animEffect transition="in" filter="wipe(up)">
                                      <p:cBhvr>
                                        <p:cTn id="123" dur="1000"/>
                                        <p:tgtEl>
                                          <p:spTgt spid="414722"/>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0" nodeType="clickEffect">
                                  <p:stCondLst>
                                    <p:cond delay="0"/>
                                  </p:stCondLst>
                                  <p:childTnLst>
                                    <p:set>
                                      <p:cBhvr>
                                        <p:cTn id="127" dur="1" fill="hold">
                                          <p:stCondLst>
                                            <p:cond delay="0"/>
                                          </p:stCondLst>
                                        </p:cTn>
                                        <p:tgtEl>
                                          <p:spTgt spid="414822"/>
                                        </p:tgtEl>
                                        <p:attrNameLst>
                                          <p:attrName>style.visibility</p:attrName>
                                        </p:attrNameLst>
                                      </p:cBhvr>
                                      <p:to>
                                        <p:strVal val="visible"/>
                                      </p:to>
                                    </p:set>
                                    <p:animEffect transition="in" filter="wipe(left)">
                                      <p:cBhvr>
                                        <p:cTn id="128" dur="1000"/>
                                        <p:tgtEl>
                                          <p:spTgt spid="414822"/>
                                        </p:tgtEl>
                                      </p:cBhvr>
                                    </p:animEffect>
                                  </p:childTnLst>
                                </p:cTn>
                              </p:par>
                            </p:childTnLst>
                          </p:cTn>
                        </p:par>
                        <p:par>
                          <p:cTn id="129" fill="hold">
                            <p:stCondLst>
                              <p:cond delay="1000"/>
                            </p:stCondLst>
                            <p:childTnLst>
                              <p:par>
                                <p:cTn id="130" presetID="55" presetClass="entr" presetSubtype="0" fill="hold" grpId="0" nodeType="afterEffect">
                                  <p:stCondLst>
                                    <p:cond delay="0"/>
                                  </p:stCondLst>
                                  <p:childTnLst>
                                    <p:set>
                                      <p:cBhvr>
                                        <p:cTn id="131" dur="1" fill="hold">
                                          <p:stCondLst>
                                            <p:cond delay="0"/>
                                          </p:stCondLst>
                                        </p:cTn>
                                        <p:tgtEl>
                                          <p:spTgt spid="414834"/>
                                        </p:tgtEl>
                                        <p:attrNameLst>
                                          <p:attrName>style.visibility</p:attrName>
                                        </p:attrNameLst>
                                      </p:cBhvr>
                                      <p:to>
                                        <p:strVal val="visible"/>
                                      </p:to>
                                    </p:set>
                                    <p:anim calcmode="lin" valueType="num">
                                      <p:cBhvr>
                                        <p:cTn id="132" dur="1000" fill="hold"/>
                                        <p:tgtEl>
                                          <p:spTgt spid="414834"/>
                                        </p:tgtEl>
                                        <p:attrNameLst>
                                          <p:attrName>ppt_w</p:attrName>
                                        </p:attrNameLst>
                                      </p:cBhvr>
                                      <p:tavLst>
                                        <p:tav tm="0">
                                          <p:val>
                                            <p:strVal val="#ppt_w*0.70"/>
                                          </p:val>
                                        </p:tav>
                                        <p:tav tm="100000">
                                          <p:val>
                                            <p:strVal val="#ppt_w"/>
                                          </p:val>
                                        </p:tav>
                                      </p:tavLst>
                                    </p:anim>
                                    <p:anim calcmode="lin" valueType="num">
                                      <p:cBhvr>
                                        <p:cTn id="133" dur="1000" fill="hold"/>
                                        <p:tgtEl>
                                          <p:spTgt spid="414834"/>
                                        </p:tgtEl>
                                        <p:attrNameLst>
                                          <p:attrName>ppt_h</p:attrName>
                                        </p:attrNameLst>
                                      </p:cBhvr>
                                      <p:tavLst>
                                        <p:tav tm="0">
                                          <p:val>
                                            <p:strVal val="#ppt_h"/>
                                          </p:val>
                                        </p:tav>
                                        <p:tav tm="100000">
                                          <p:val>
                                            <p:strVal val="#ppt_h"/>
                                          </p:val>
                                        </p:tav>
                                      </p:tavLst>
                                    </p:anim>
                                    <p:animEffect transition="in" filter="fade">
                                      <p:cBhvr>
                                        <p:cTn id="134" dur="1000"/>
                                        <p:tgtEl>
                                          <p:spTgt spid="414834"/>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414828"/>
                                        </p:tgtEl>
                                        <p:attrNameLst>
                                          <p:attrName>style.visibility</p:attrName>
                                        </p:attrNameLst>
                                      </p:cBhvr>
                                      <p:to>
                                        <p:strVal val="visible"/>
                                      </p:to>
                                    </p:set>
                                    <p:animEffect transition="in" filter="wipe(left)">
                                      <p:cBhvr>
                                        <p:cTn id="139" dur="1000"/>
                                        <p:tgtEl>
                                          <p:spTgt spid="414828"/>
                                        </p:tgtEl>
                                      </p:cBhvr>
                                    </p:animEffect>
                                  </p:childTnLst>
                                </p:cTn>
                              </p:par>
                            </p:childTnLst>
                          </p:cTn>
                        </p:par>
                        <p:par>
                          <p:cTn id="140" fill="hold">
                            <p:stCondLst>
                              <p:cond delay="1000"/>
                            </p:stCondLst>
                            <p:childTnLst>
                              <p:par>
                                <p:cTn id="141" presetID="22" presetClass="entr" presetSubtype="1" fill="hold" nodeType="afterEffect">
                                  <p:stCondLst>
                                    <p:cond delay="0"/>
                                  </p:stCondLst>
                                  <p:childTnLst>
                                    <p:set>
                                      <p:cBhvr>
                                        <p:cTn id="142" dur="1" fill="hold">
                                          <p:stCondLst>
                                            <p:cond delay="0"/>
                                          </p:stCondLst>
                                        </p:cTn>
                                        <p:tgtEl>
                                          <p:spTgt spid="6"/>
                                        </p:tgtEl>
                                        <p:attrNameLst>
                                          <p:attrName>style.visibility</p:attrName>
                                        </p:attrNameLst>
                                      </p:cBhvr>
                                      <p:to>
                                        <p:strVal val="visible"/>
                                      </p:to>
                                    </p:set>
                                    <p:animEffect transition="in" filter="wipe(up)">
                                      <p:cBhvr>
                                        <p:cTn id="143" dur="1000"/>
                                        <p:tgtEl>
                                          <p:spTgt spid="6"/>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414829"/>
                                        </p:tgtEl>
                                        <p:attrNameLst>
                                          <p:attrName>style.visibility</p:attrName>
                                        </p:attrNameLst>
                                      </p:cBhvr>
                                      <p:to>
                                        <p:strVal val="visible"/>
                                      </p:to>
                                    </p:set>
                                    <p:animEffect transition="in" filter="wipe(left)">
                                      <p:cBhvr>
                                        <p:cTn id="148" dur="1000"/>
                                        <p:tgtEl>
                                          <p:spTgt spid="414829"/>
                                        </p:tgtEl>
                                      </p:cBhvr>
                                    </p:animEffect>
                                  </p:childTnLst>
                                </p:cTn>
                              </p:par>
                            </p:childTnLst>
                          </p:cTn>
                        </p:par>
                      </p:childTnLst>
                    </p:cTn>
                  </p:par>
                  <p:par>
                    <p:cTn id="149" fill="hold">
                      <p:stCondLst>
                        <p:cond delay="indefinite"/>
                      </p:stCondLst>
                      <p:childTnLst>
                        <p:par>
                          <p:cTn id="150" fill="hold">
                            <p:stCondLst>
                              <p:cond delay="0"/>
                            </p:stCondLst>
                            <p:childTnLst>
                              <p:par>
                                <p:cTn id="151" presetID="53" presetClass="entr" presetSubtype="0" fill="hold" grpId="0" nodeType="clickEffect">
                                  <p:stCondLst>
                                    <p:cond delay="0"/>
                                  </p:stCondLst>
                                  <p:childTnLst>
                                    <p:set>
                                      <p:cBhvr>
                                        <p:cTn id="152" dur="1" fill="hold">
                                          <p:stCondLst>
                                            <p:cond delay="0"/>
                                          </p:stCondLst>
                                        </p:cTn>
                                        <p:tgtEl>
                                          <p:spTgt spid="118"/>
                                        </p:tgtEl>
                                        <p:attrNameLst>
                                          <p:attrName>style.visibility</p:attrName>
                                        </p:attrNameLst>
                                      </p:cBhvr>
                                      <p:to>
                                        <p:strVal val="visible"/>
                                      </p:to>
                                    </p:set>
                                    <p:anim calcmode="lin" valueType="num">
                                      <p:cBhvr>
                                        <p:cTn id="153" dur="500" fill="hold"/>
                                        <p:tgtEl>
                                          <p:spTgt spid="118"/>
                                        </p:tgtEl>
                                        <p:attrNameLst>
                                          <p:attrName>ppt_w</p:attrName>
                                        </p:attrNameLst>
                                      </p:cBhvr>
                                      <p:tavLst>
                                        <p:tav tm="0">
                                          <p:val>
                                            <p:fltVal val="0"/>
                                          </p:val>
                                        </p:tav>
                                        <p:tav tm="100000">
                                          <p:val>
                                            <p:strVal val="#ppt_w"/>
                                          </p:val>
                                        </p:tav>
                                      </p:tavLst>
                                    </p:anim>
                                    <p:anim calcmode="lin" valueType="num">
                                      <p:cBhvr>
                                        <p:cTn id="154" dur="500" fill="hold"/>
                                        <p:tgtEl>
                                          <p:spTgt spid="118"/>
                                        </p:tgtEl>
                                        <p:attrNameLst>
                                          <p:attrName>ppt_h</p:attrName>
                                        </p:attrNameLst>
                                      </p:cBhvr>
                                      <p:tavLst>
                                        <p:tav tm="0">
                                          <p:val>
                                            <p:fltVal val="0"/>
                                          </p:val>
                                        </p:tav>
                                        <p:tav tm="100000">
                                          <p:val>
                                            <p:strVal val="#ppt_h"/>
                                          </p:val>
                                        </p:tav>
                                      </p:tavLst>
                                    </p:anim>
                                    <p:animEffect transition="in" filter="fade">
                                      <p:cBhvr>
                                        <p:cTn id="155" dur="500"/>
                                        <p:tgtEl>
                                          <p:spTgt spid="11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17"/>
                                        </p:tgtEl>
                                        <p:attrNameLst>
                                          <p:attrName>style.visibility</p:attrName>
                                        </p:attrNameLst>
                                      </p:cBhvr>
                                      <p:to>
                                        <p:strVal val="visible"/>
                                      </p:to>
                                    </p:set>
                                    <p:animEffect transition="in" filter="fade">
                                      <p:cBhvr>
                                        <p:cTn id="158" dur="20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2" grpId="0" animBg="1"/>
      <p:bldP spid="414723" grpId="0" animBg="1"/>
      <p:bldP spid="414785" grpId="0" animBg="1"/>
      <p:bldP spid="414786" grpId="0" animBg="1"/>
      <p:bldP spid="414787" grpId="0" animBg="1"/>
      <p:bldP spid="414788" grpId="0" animBg="1"/>
      <p:bldP spid="414790" grpId="0" animBg="1"/>
      <p:bldP spid="414790" grpId="1" animBg="1"/>
      <p:bldP spid="414791" grpId="0" animBg="1"/>
      <p:bldP spid="414791" grpId="1" animBg="1"/>
      <p:bldP spid="414792" grpId="0" animBg="1"/>
      <p:bldP spid="414792" grpId="1" animBg="1"/>
      <p:bldP spid="414793" grpId="0" animBg="1"/>
      <p:bldP spid="414793" grpId="1" animBg="1"/>
      <p:bldP spid="414794" grpId="0" animBg="1"/>
      <p:bldP spid="414794" grpId="1" animBg="1"/>
      <p:bldP spid="414795" grpId="0" animBg="1"/>
      <p:bldP spid="414795" grpId="1" animBg="1"/>
      <p:bldP spid="414796" grpId="0" animBg="1"/>
      <p:bldP spid="414796" grpId="1" animBg="1"/>
      <p:bldP spid="414797" grpId="0" animBg="1"/>
      <p:bldP spid="414797" grpId="1" animBg="1"/>
      <p:bldP spid="414798" grpId="0" animBg="1"/>
      <p:bldP spid="414798" grpId="1" animBg="1"/>
      <p:bldP spid="414799" grpId="0" animBg="1"/>
      <p:bldP spid="414799" grpId="1" animBg="1"/>
      <p:bldP spid="414818" grpId="0" animBg="1"/>
      <p:bldP spid="414819" grpId="0"/>
      <p:bldP spid="414820" grpId="0" animBg="1"/>
      <p:bldP spid="414821" grpId="0"/>
      <p:bldP spid="414822" grpId="0"/>
      <p:bldP spid="414823" grpId="0"/>
      <p:bldP spid="414824" grpId="0"/>
      <p:bldP spid="414825" grpId="0"/>
      <p:bldP spid="414826" grpId="0"/>
      <p:bldP spid="414827" grpId="0"/>
      <p:bldP spid="414828" grpId="0"/>
      <p:bldP spid="414829" grpId="0"/>
      <p:bldP spid="414833" grpId="0" animBg="1"/>
      <p:bldP spid="414834" grpId="0" animBg="1"/>
      <p:bldP spid="117" grpId="0" animBg="1"/>
      <p:bldP spid="1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chemeClr val="tx2"/>
                </a:solidFill>
                <a:cs typeface="+mn-cs"/>
              </a:rPr>
              <a:t>PRINCIPLE </a:t>
            </a:r>
            <a:r>
              <a:rPr lang="en-US" sz="4400" b="1" dirty="0" smtClean="0">
                <a:solidFill>
                  <a:schemeClr val="tx2"/>
                </a:solidFill>
                <a:cs typeface="+mn-cs"/>
              </a:rPr>
              <a:t>#2</a:t>
            </a:r>
            <a:endParaRPr lang="en-US" sz="4400" b="1" dirty="0">
              <a:solidFill>
                <a:schemeClr val="tx2"/>
              </a:solidFill>
              <a:cs typeface="+mn-cs"/>
            </a:endParaRP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The </a:t>
            </a:r>
            <a:r>
              <a:rPr lang="en-US" sz="4000" b="1" dirty="0" smtClean="0">
                <a:cs typeface="+mn-cs"/>
              </a:rPr>
              <a:t>first duty </a:t>
            </a:r>
            <a:r>
              <a:rPr lang="en-US" sz="4000" b="1" dirty="0">
                <a:cs typeface="+mn-cs"/>
              </a:rPr>
              <a:t>of </a:t>
            </a:r>
            <a:r>
              <a:rPr lang="en-US" sz="4000" b="1" dirty="0" smtClean="0">
                <a:cs typeface="+mn-cs"/>
              </a:rPr>
              <a:t>the Board</a:t>
            </a:r>
            <a:r>
              <a:rPr lang="en-US" sz="4000" b="1" dirty="0">
                <a:cs typeface="+mn-cs"/>
              </a:rPr>
              <a:t>: </a:t>
            </a:r>
            <a:r>
              <a:rPr lang="en-US" sz="4000" b="1" dirty="0" smtClean="0">
                <a:cs typeface="+mn-cs"/>
              </a:rPr>
              <a:t>Determine desired </a:t>
            </a:r>
            <a:r>
              <a:rPr lang="en-US" sz="4000" b="1" u="sng" dirty="0" smtClean="0">
                <a:cs typeface="+mn-cs"/>
              </a:rPr>
              <a:t>Ends</a:t>
            </a:r>
            <a:r>
              <a:rPr lang="en-US" sz="4000" b="1" dirty="0" smtClean="0">
                <a:cs typeface="+mn-cs"/>
              </a:rPr>
              <a:t/>
            </a:r>
            <a:br>
              <a:rPr lang="en-US" sz="4000" b="1" dirty="0" smtClean="0">
                <a:cs typeface="+mn-cs"/>
              </a:rPr>
            </a:br>
            <a:r>
              <a:rPr lang="en-US" sz="4000" b="1" dirty="0" smtClean="0">
                <a:cs typeface="+mn-cs"/>
              </a:rPr>
              <a:t>(Results for students)</a:t>
            </a:r>
            <a:endParaRPr lang="en-US" sz="4000" dirty="0">
              <a:cs typeface="+mn-cs"/>
            </a:endParaRPr>
          </a:p>
        </p:txBody>
      </p:sp>
      <p:sp>
        <p:nvSpPr>
          <p:cNvPr id="18436" name="Slide Number Placeholder 3"/>
          <p:cNvSpPr>
            <a:spLocks noGrp="1"/>
          </p:cNvSpPr>
          <p:nvPr>
            <p:ph type="sldNum" sz="quarter" idx="12"/>
          </p:nvPr>
        </p:nvSpPr>
        <p:spPr/>
        <p:txBody>
          <a:bodyPr/>
          <a:lstStyle/>
          <a:p>
            <a:pPr>
              <a:defRPr/>
            </a:pPr>
            <a:fld id="{FA859F20-3CBA-4F9D-BB16-B7DA293B10F1}" type="slidenum">
              <a:rPr lang="en-US" smtClean="0"/>
              <a:pPr>
                <a:defRPr/>
              </a:pPr>
              <a:t>18</a:t>
            </a:fld>
            <a:endParaRPr lang="en-US" smtClean="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a:t>
            </a:r>
            <a:r>
              <a:rPr lang="en-US" sz="4400" b="1" dirty="0" smtClean="0">
                <a:solidFill>
                  <a:srgbClr val="FFFF00"/>
                </a:solidFill>
                <a:cs typeface="+mn-cs"/>
              </a:rPr>
              <a:t>#3</a:t>
            </a:r>
            <a:endParaRPr lang="en-US" sz="4400" b="1" dirty="0">
              <a:solidFill>
                <a:srgbClr val="FFFF00"/>
              </a:solidFill>
              <a:cs typeface="+mn-cs"/>
            </a:endParaRP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The Board’s role in </a:t>
            </a:r>
            <a:r>
              <a:rPr lang="en-US" sz="4000" b="1" dirty="0" smtClean="0">
                <a:cs typeface="+mn-cs"/>
              </a:rPr>
              <a:t>guiding</a:t>
            </a:r>
            <a:endParaRPr lang="en-US" sz="4000" b="1" dirty="0">
              <a:cs typeface="+mn-cs"/>
            </a:endParaRPr>
          </a:p>
          <a:p>
            <a:pPr eaLnBrk="0" hangingPunct="0">
              <a:defRPr/>
            </a:pPr>
            <a:r>
              <a:rPr lang="en-US" sz="4000" b="1" dirty="0">
                <a:cs typeface="+mn-cs"/>
              </a:rPr>
              <a:t>operational </a:t>
            </a:r>
            <a:r>
              <a:rPr lang="en-US" sz="4000" b="1" u="sng" dirty="0" smtClean="0">
                <a:cs typeface="+mn-cs"/>
              </a:rPr>
              <a:t>Means</a:t>
            </a:r>
            <a:r>
              <a:rPr lang="en-US" sz="4000" b="1" dirty="0" smtClean="0">
                <a:cs typeface="+mn-cs"/>
              </a:rPr>
              <a:t> </a:t>
            </a:r>
            <a:r>
              <a:rPr lang="en-US" sz="4000" b="1" dirty="0">
                <a:cs typeface="+mn-cs"/>
              </a:rPr>
              <a:t>is to </a:t>
            </a:r>
            <a:r>
              <a:rPr lang="en-US" sz="4000" b="1" dirty="0" smtClean="0">
                <a:cs typeface="+mn-cs"/>
              </a:rPr>
              <a:t>limit the executive’s choices (Superintendent decisions)</a:t>
            </a:r>
            <a:endParaRPr lang="en-US" sz="4000" dirty="0">
              <a:cs typeface="+mn-cs"/>
            </a:endParaRPr>
          </a:p>
        </p:txBody>
      </p:sp>
      <p:sp>
        <p:nvSpPr>
          <p:cNvPr id="19460" name="Slide Number Placeholder 3"/>
          <p:cNvSpPr>
            <a:spLocks noGrp="1"/>
          </p:cNvSpPr>
          <p:nvPr>
            <p:ph type="sldNum" sz="quarter" idx="12"/>
          </p:nvPr>
        </p:nvSpPr>
        <p:spPr/>
        <p:txBody>
          <a:bodyPr/>
          <a:lstStyle/>
          <a:p>
            <a:pPr>
              <a:defRPr/>
            </a:pPr>
            <a:fld id="{B64E1506-56D1-4ACA-A0BA-D0500D7D41F2}" type="slidenum">
              <a:rPr lang="en-US" smtClean="0"/>
              <a:pPr>
                <a:defRPr/>
              </a:pPr>
              <a:t>19</a:t>
            </a:fld>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Users\Patsy Maloney\AppData\Local\Microsoft\Windows\Temporary Internet Files\Content.IE5\V3QO3GFK\MCj01975230000[1].wmf"/>
          <p:cNvPicPr>
            <a:picLocks noGrp="1" noChangeAspect="1" noChangeArrowheads="1"/>
          </p:cNvPicPr>
          <p:nvPr>
            <p:ph idx="1"/>
          </p:nvPr>
        </p:nvPicPr>
        <p:blipFill>
          <a:blip r:embed="rId3" cstate="print"/>
          <a:srcRect/>
          <a:stretch>
            <a:fillRect/>
          </a:stretch>
        </p:blipFill>
        <p:spPr bwMode="auto">
          <a:xfrm>
            <a:off x="2314576" y="1686779"/>
            <a:ext cx="5381624" cy="5125250"/>
          </a:xfrm>
          <a:prstGeom prst="rect">
            <a:avLst/>
          </a:prstGeom>
          <a:noFill/>
        </p:spPr>
      </p:pic>
      <p:pic>
        <p:nvPicPr>
          <p:cNvPr id="6" name="Picture 11" descr="C:\Documents and Settings\malonerj\Local Settings\Temporary Internet Files\Content.IE5\KK5B47R8\MCj04325380000[1].png"/>
          <p:cNvPicPr>
            <a:picLocks noChangeAspect="1" noChangeArrowheads="1"/>
          </p:cNvPicPr>
          <p:nvPr/>
        </p:nvPicPr>
        <p:blipFill>
          <a:blip r:embed="rId4" cstate="print"/>
          <a:srcRect/>
          <a:stretch>
            <a:fillRect/>
          </a:stretch>
        </p:blipFill>
        <p:spPr bwMode="auto">
          <a:xfrm>
            <a:off x="2517962" y="1752600"/>
            <a:ext cx="4717676" cy="4649304"/>
          </a:xfrm>
          <a:prstGeom prst="rect">
            <a:avLst/>
          </a:prstGeom>
          <a:noFill/>
        </p:spPr>
      </p:pic>
      <p:sp>
        <p:nvSpPr>
          <p:cNvPr id="2" name="Title 1"/>
          <p:cNvSpPr>
            <a:spLocks noGrp="1"/>
          </p:cNvSpPr>
          <p:nvPr>
            <p:ph type="title"/>
          </p:nvPr>
        </p:nvSpPr>
        <p:spPr/>
        <p:txBody>
          <a:bodyPr/>
          <a:lstStyle/>
          <a:p>
            <a:r>
              <a:rPr lang="en-US" b="1" dirty="0" smtClean="0"/>
              <a:t>‘Limit Choices’ = ‘Tie Hands?</a:t>
            </a:r>
            <a:endParaRPr lang="en-US" b="1" dirty="0"/>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4" name="Rectangle 10"/>
          <p:cNvSpPr>
            <a:spLocks noChangeArrowheads="1"/>
          </p:cNvSpPr>
          <p:nvPr/>
        </p:nvSpPr>
        <p:spPr bwMode="auto">
          <a:xfrm>
            <a:off x="1219200" y="1600200"/>
            <a:ext cx="5943600" cy="4267200"/>
          </a:xfrm>
          <a:prstGeom prst="rect">
            <a:avLst/>
          </a:prstGeom>
          <a:solidFill>
            <a:srgbClr val="00B050"/>
          </a:solidFill>
          <a:ln w="50800" cap="sq" algn="ctr">
            <a:solidFill>
              <a:schemeClr val="tx1"/>
            </a:solidFill>
            <a:miter lim="800000"/>
            <a:headEnd/>
            <a:tailEnd/>
          </a:ln>
        </p:spPr>
        <p:txBody>
          <a:bodyPr wrap="none" anchor="ctr"/>
          <a:lstStyle/>
          <a:p>
            <a:pPr algn="ctr"/>
            <a:endParaRPr lang="en-US"/>
          </a:p>
        </p:txBody>
      </p:sp>
      <p:sp>
        <p:nvSpPr>
          <p:cNvPr id="20482" name="Rectangle 3"/>
          <p:cNvSpPr>
            <a:spLocks noChangeArrowheads="1"/>
          </p:cNvSpPr>
          <p:nvPr/>
        </p:nvSpPr>
        <p:spPr bwMode="auto">
          <a:xfrm>
            <a:off x="7162800" y="1600200"/>
            <a:ext cx="1752600" cy="4267200"/>
          </a:xfrm>
          <a:prstGeom prst="rect">
            <a:avLst/>
          </a:prstGeom>
          <a:noFill/>
          <a:ln w="12700" cap="sq" algn="ctr">
            <a:solidFill>
              <a:schemeClr val="tx1"/>
            </a:solidFill>
            <a:miter lim="800000"/>
            <a:headEnd/>
            <a:tailEnd/>
          </a:ln>
        </p:spPr>
        <p:txBody>
          <a:bodyPr wrap="none" anchor="ctr"/>
          <a:lstStyle/>
          <a:p>
            <a:pPr algn="ctr"/>
            <a:endParaRPr lang="en-US"/>
          </a:p>
        </p:txBody>
      </p:sp>
      <p:sp>
        <p:nvSpPr>
          <p:cNvPr id="20483" name="TextBox 21"/>
          <p:cNvSpPr txBox="1">
            <a:spLocks noChangeArrowheads="1"/>
          </p:cNvSpPr>
          <p:nvPr/>
        </p:nvSpPr>
        <p:spPr bwMode="auto">
          <a:xfrm>
            <a:off x="7351713" y="3429000"/>
            <a:ext cx="1371600" cy="830263"/>
          </a:xfrm>
          <a:prstGeom prst="rect">
            <a:avLst/>
          </a:prstGeom>
          <a:noFill/>
          <a:ln w="9525">
            <a:noFill/>
            <a:miter lim="800000"/>
            <a:headEnd/>
            <a:tailEnd/>
          </a:ln>
        </p:spPr>
        <p:txBody>
          <a:bodyPr>
            <a:spAutoFit/>
          </a:bodyPr>
          <a:lstStyle/>
          <a:p>
            <a:pPr algn="ctr"/>
            <a:r>
              <a:rPr lang="en-US"/>
              <a:t>Desired</a:t>
            </a:r>
          </a:p>
          <a:p>
            <a:pPr algn="ctr"/>
            <a:r>
              <a:rPr lang="en-US"/>
              <a:t>Results</a:t>
            </a:r>
          </a:p>
        </p:txBody>
      </p:sp>
      <p:grpSp>
        <p:nvGrpSpPr>
          <p:cNvPr id="2" name="Group 22"/>
          <p:cNvGrpSpPr>
            <a:grpSpLocks/>
          </p:cNvGrpSpPr>
          <p:nvPr/>
        </p:nvGrpSpPr>
        <p:grpSpPr bwMode="auto">
          <a:xfrm>
            <a:off x="7162800" y="1600200"/>
            <a:ext cx="1752600" cy="4267200"/>
            <a:chOff x="6400800" y="1600200"/>
            <a:chExt cx="1752600" cy="4267200"/>
          </a:xfrm>
          <a:solidFill>
            <a:srgbClr val="00B050"/>
          </a:solidFill>
        </p:grpSpPr>
        <p:sp>
          <p:nvSpPr>
            <p:cNvPr id="20510" name="Rectangle 3"/>
            <p:cNvSpPr>
              <a:spLocks noChangeArrowheads="1"/>
            </p:cNvSpPr>
            <p:nvPr/>
          </p:nvSpPr>
          <p:spPr bwMode="auto">
            <a:xfrm>
              <a:off x="6400800" y="1600200"/>
              <a:ext cx="1752600" cy="4267200"/>
            </a:xfrm>
            <a:prstGeom prst="rect">
              <a:avLst/>
            </a:prstGeom>
            <a:solidFill>
              <a:srgbClr val="7030A0"/>
            </a:solidFill>
            <a:ln w="50800" cap="sq" algn="ctr">
              <a:solidFill>
                <a:schemeClr val="tx1"/>
              </a:solidFill>
              <a:miter lim="800000"/>
              <a:headEnd/>
              <a:tailEnd/>
            </a:ln>
          </p:spPr>
          <p:txBody>
            <a:bodyPr wrap="none" anchor="ctr"/>
            <a:lstStyle/>
            <a:p>
              <a:pPr algn="ctr"/>
              <a:endParaRPr lang="en-US"/>
            </a:p>
          </p:txBody>
        </p:sp>
        <p:sp>
          <p:nvSpPr>
            <p:cNvPr id="20511" name="TextBox 40"/>
            <p:cNvSpPr txBox="1">
              <a:spLocks noChangeArrowheads="1"/>
            </p:cNvSpPr>
            <p:nvPr/>
          </p:nvSpPr>
          <p:spPr bwMode="auto">
            <a:xfrm>
              <a:off x="6629400" y="3436203"/>
              <a:ext cx="1371600" cy="830997"/>
            </a:xfrm>
            <a:prstGeom prst="rect">
              <a:avLst/>
            </a:prstGeom>
            <a:noFill/>
            <a:ln w="9525">
              <a:noFill/>
              <a:miter lim="800000"/>
              <a:headEnd/>
              <a:tailEnd/>
            </a:ln>
          </p:spPr>
          <p:txBody>
            <a:bodyPr>
              <a:spAutoFit/>
            </a:bodyPr>
            <a:lstStyle/>
            <a:p>
              <a:pPr algn="ctr"/>
              <a:r>
                <a:rPr lang="en-US" dirty="0">
                  <a:latin typeface="Arial" pitchFamily="34" charset="0"/>
                  <a:cs typeface="Arial" pitchFamily="34" charset="0"/>
                </a:rPr>
                <a:t>Desired</a:t>
              </a:r>
            </a:p>
            <a:p>
              <a:pPr algn="ctr"/>
              <a:r>
                <a:rPr lang="en-US" dirty="0">
                  <a:latin typeface="Arial" pitchFamily="34" charset="0"/>
                  <a:cs typeface="Arial" pitchFamily="34" charset="0"/>
                </a:rPr>
                <a:t>Results</a:t>
              </a:r>
            </a:p>
          </p:txBody>
        </p:sp>
      </p:grpSp>
      <p:sp>
        <p:nvSpPr>
          <p:cNvPr id="20485" name="Slide Number Placeholder 5"/>
          <p:cNvSpPr>
            <a:spLocks noGrp="1"/>
          </p:cNvSpPr>
          <p:nvPr>
            <p:ph type="sldNum" sz="quarter" idx="12"/>
          </p:nvPr>
        </p:nvSpPr>
        <p:spPr/>
        <p:txBody>
          <a:bodyPr/>
          <a:lstStyle/>
          <a:p>
            <a:pPr>
              <a:defRPr/>
            </a:pPr>
            <a:fld id="{5F7715B2-2DED-402D-A239-33898AE0A3B5}" type="slidenum">
              <a:rPr lang="en-US" smtClean="0"/>
              <a:pPr>
                <a:defRPr/>
              </a:pPr>
              <a:t>21</a:t>
            </a:fld>
            <a:endParaRPr lang="en-US" dirty="0" smtClean="0"/>
          </a:p>
        </p:txBody>
      </p:sp>
      <p:sp>
        <p:nvSpPr>
          <p:cNvPr id="394242" name="Rectangle 2"/>
          <p:cNvSpPr>
            <a:spLocks noGrp="1" noChangeArrowheads="1"/>
          </p:cNvSpPr>
          <p:nvPr>
            <p:ph type="title"/>
          </p:nvPr>
        </p:nvSpPr>
        <p:spPr>
          <a:xfrm>
            <a:off x="1050758" y="64168"/>
            <a:ext cx="8077200" cy="1143000"/>
          </a:xfrm>
          <a:effectLst>
            <a:outerShdw dist="35921" dir="2700000" algn="ctr" rotWithShape="0">
              <a:schemeClr val="bg2"/>
            </a:outerShdw>
          </a:effectLst>
        </p:spPr>
        <p:txBody>
          <a:bodyPr/>
          <a:lstStyle/>
          <a:p>
            <a:pPr eaLnBrk="1" hangingPunct="1">
              <a:defRPr/>
            </a:pPr>
            <a:r>
              <a:rPr lang="en-US" sz="3200" dirty="0" smtClean="0"/>
              <a:t>                         </a:t>
            </a:r>
            <a:r>
              <a:rPr lang="en-US" sz="3200" dirty="0" smtClean="0">
                <a:latin typeface="Arial" pitchFamily="34" charset="0"/>
                <a:cs typeface="Arial" pitchFamily="34" charset="0"/>
              </a:rPr>
              <a:t>MEANS</a:t>
            </a:r>
            <a:r>
              <a:rPr lang="en-US" sz="3200" dirty="0" smtClean="0"/>
              <a:t>                       </a:t>
            </a:r>
            <a:r>
              <a:rPr lang="en-US" sz="3200" dirty="0" smtClean="0">
                <a:latin typeface="Arial" pitchFamily="34" charset="0"/>
                <a:cs typeface="Arial" pitchFamily="34" charset="0"/>
              </a:rPr>
              <a:t>ENDS</a:t>
            </a:r>
          </a:p>
        </p:txBody>
      </p:sp>
      <p:sp>
        <p:nvSpPr>
          <p:cNvPr id="38917" name="Rectangle 5"/>
          <p:cNvSpPr>
            <a:spLocks noChangeArrowheads="1"/>
          </p:cNvSpPr>
          <p:nvPr/>
        </p:nvSpPr>
        <p:spPr bwMode="auto">
          <a:xfrm>
            <a:off x="1219200" y="4800600"/>
            <a:ext cx="3352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38918" name="Rectangle 6"/>
          <p:cNvSpPr>
            <a:spLocks noChangeArrowheads="1"/>
          </p:cNvSpPr>
          <p:nvPr/>
        </p:nvSpPr>
        <p:spPr bwMode="auto">
          <a:xfrm>
            <a:off x="1219200" y="3733800"/>
            <a:ext cx="12954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38919" name="Rectangle 7"/>
          <p:cNvSpPr>
            <a:spLocks noChangeArrowheads="1"/>
          </p:cNvSpPr>
          <p:nvPr/>
        </p:nvSpPr>
        <p:spPr bwMode="auto">
          <a:xfrm>
            <a:off x="1219200" y="4267200"/>
            <a:ext cx="9906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38921" name="Rectangle 9"/>
          <p:cNvSpPr>
            <a:spLocks noChangeArrowheads="1"/>
          </p:cNvSpPr>
          <p:nvPr/>
        </p:nvSpPr>
        <p:spPr bwMode="auto">
          <a:xfrm>
            <a:off x="1219200" y="2133600"/>
            <a:ext cx="1524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38922" name="Rectangle 10"/>
          <p:cNvSpPr>
            <a:spLocks noChangeArrowheads="1"/>
          </p:cNvSpPr>
          <p:nvPr/>
        </p:nvSpPr>
        <p:spPr bwMode="auto">
          <a:xfrm>
            <a:off x="1219200" y="1600200"/>
            <a:ext cx="3048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38923" name="Rectangle 11"/>
          <p:cNvSpPr>
            <a:spLocks noChangeArrowheads="1"/>
          </p:cNvSpPr>
          <p:nvPr/>
        </p:nvSpPr>
        <p:spPr bwMode="auto">
          <a:xfrm>
            <a:off x="1219200" y="2667000"/>
            <a:ext cx="2590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38924" name="Rectangle 12"/>
          <p:cNvSpPr>
            <a:spLocks noChangeArrowheads="1"/>
          </p:cNvSpPr>
          <p:nvPr/>
        </p:nvSpPr>
        <p:spPr bwMode="auto">
          <a:xfrm>
            <a:off x="1219200" y="3200400"/>
            <a:ext cx="21336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cxnSp>
        <p:nvCxnSpPr>
          <p:cNvPr id="20495" name="Straight Arrow Connector 28"/>
          <p:cNvCxnSpPr>
            <a:cxnSpLocks noChangeShapeType="1"/>
          </p:cNvCxnSpPr>
          <p:nvPr/>
        </p:nvCxnSpPr>
        <p:spPr bwMode="auto">
          <a:xfrm rot="10800000" flipV="1">
            <a:off x="1219200" y="644106"/>
            <a:ext cx="2209800" cy="0"/>
          </a:xfrm>
          <a:prstGeom prst="straightConnector1">
            <a:avLst/>
          </a:prstGeom>
          <a:noFill/>
          <a:ln w="50800" cap="sq" algn="ctr">
            <a:solidFill>
              <a:srgbClr val="FFFF00"/>
            </a:solidFill>
            <a:round/>
            <a:headEnd/>
            <a:tailEnd type="triangle" w="med" len="med"/>
          </a:ln>
        </p:spPr>
      </p:cxnSp>
      <p:cxnSp>
        <p:nvCxnSpPr>
          <p:cNvPr id="20496" name="Straight Arrow Connector 29"/>
          <p:cNvCxnSpPr>
            <a:cxnSpLocks noChangeShapeType="1"/>
          </p:cNvCxnSpPr>
          <p:nvPr/>
        </p:nvCxnSpPr>
        <p:spPr bwMode="auto">
          <a:xfrm rot="10800000">
            <a:off x="5294312" y="644106"/>
            <a:ext cx="2020888" cy="1588"/>
          </a:xfrm>
          <a:prstGeom prst="straightConnector1">
            <a:avLst/>
          </a:prstGeom>
          <a:noFill/>
          <a:ln w="50800" cap="sq" algn="ctr">
            <a:solidFill>
              <a:srgbClr val="FFFF00"/>
            </a:solidFill>
            <a:round/>
            <a:headEnd type="triangle" w="med" len="med"/>
            <a:tailEnd/>
          </a:ln>
        </p:spPr>
      </p:cxnSp>
      <p:sp>
        <p:nvSpPr>
          <p:cNvPr id="32" name="Rectangle 8"/>
          <p:cNvSpPr>
            <a:spLocks noChangeArrowheads="1"/>
          </p:cNvSpPr>
          <p:nvPr/>
        </p:nvSpPr>
        <p:spPr bwMode="auto">
          <a:xfrm>
            <a:off x="1219200" y="5334000"/>
            <a:ext cx="3048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cxnSp>
        <p:nvCxnSpPr>
          <p:cNvPr id="35" name="Straight Arrow Connector 34"/>
          <p:cNvCxnSpPr>
            <a:cxnSpLocks noChangeShapeType="1"/>
          </p:cNvCxnSpPr>
          <p:nvPr/>
        </p:nvCxnSpPr>
        <p:spPr bwMode="auto">
          <a:xfrm rot="10800000">
            <a:off x="6553200" y="2819400"/>
            <a:ext cx="914400" cy="0"/>
          </a:xfrm>
          <a:prstGeom prst="straightConnector1">
            <a:avLst/>
          </a:prstGeom>
          <a:noFill/>
          <a:ln w="50800" cap="sq" algn="ctr">
            <a:solidFill>
              <a:srgbClr val="FFFF00"/>
            </a:solidFill>
            <a:round/>
            <a:headEnd type="triangle" w="med" len="med"/>
            <a:tailEnd/>
          </a:ln>
        </p:spPr>
      </p:cxnSp>
      <p:cxnSp>
        <p:nvCxnSpPr>
          <p:cNvPr id="36" name="Straight Arrow Connector 35"/>
          <p:cNvCxnSpPr>
            <a:cxnSpLocks noChangeShapeType="1"/>
          </p:cNvCxnSpPr>
          <p:nvPr/>
        </p:nvCxnSpPr>
        <p:spPr bwMode="auto">
          <a:xfrm rot="10800000">
            <a:off x="6553200" y="3810000"/>
            <a:ext cx="914400" cy="0"/>
          </a:xfrm>
          <a:prstGeom prst="straightConnector1">
            <a:avLst/>
          </a:prstGeom>
          <a:noFill/>
          <a:ln w="50800" cap="sq" algn="ctr">
            <a:solidFill>
              <a:srgbClr val="FFFF00"/>
            </a:solidFill>
            <a:round/>
            <a:headEnd type="triangle" w="med" len="med"/>
            <a:tailEnd/>
          </a:ln>
        </p:spPr>
      </p:cxnSp>
      <p:cxnSp>
        <p:nvCxnSpPr>
          <p:cNvPr id="37" name="Straight Arrow Connector 36"/>
          <p:cNvCxnSpPr>
            <a:cxnSpLocks noChangeShapeType="1"/>
          </p:cNvCxnSpPr>
          <p:nvPr/>
        </p:nvCxnSpPr>
        <p:spPr bwMode="auto">
          <a:xfrm rot="10800000">
            <a:off x="6553200" y="4724400"/>
            <a:ext cx="914400" cy="0"/>
          </a:xfrm>
          <a:prstGeom prst="straightConnector1">
            <a:avLst/>
          </a:prstGeom>
          <a:noFill/>
          <a:ln w="50800" cap="sq" algn="ctr">
            <a:solidFill>
              <a:srgbClr val="FFFF00"/>
            </a:solidFill>
            <a:round/>
            <a:headEnd type="triangle" w="med" len="med"/>
            <a:tailEnd/>
          </a:ln>
        </p:spPr>
      </p:cxnSp>
      <p:sp>
        <p:nvSpPr>
          <p:cNvPr id="20501" name="TextBox 39"/>
          <p:cNvSpPr txBox="1">
            <a:spLocks noChangeArrowheads="1"/>
          </p:cNvSpPr>
          <p:nvPr/>
        </p:nvSpPr>
        <p:spPr bwMode="auto">
          <a:xfrm>
            <a:off x="3733800" y="3429000"/>
            <a:ext cx="2438400" cy="830263"/>
          </a:xfrm>
          <a:prstGeom prst="rect">
            <a:avLst/>
          </a:prstGeom>
          <a:noFill/>
          <a:ln w="9525">
            <a:noFill/>
            <a:miter lim="800000"/>
            <a:headEnd/>
            <a:tailEnd/>
          </a:ln>
        </p:spPr>
        <p:txBody>
          <a:bodyPr>
            <a:spAutoFit/>
          </a:bodyPr>
          <a:lstStyle/>
          <a:p>
            <a:pPr algn="ctr"/>
            <a:r>
              <a:rPr lang="en-US" dirty="0">
                <a:latin typeface="Arial" pitchFamily="34" charset="0"/>
                <a:cs typeface="Arial" pitchFamily="34" charset="0"/>
              </a:rPr>
              <a:t>Available</a:t>
            </a:r>
          </a:p>
          <a:p>
            <a:pPr algn="ctr"/>
            <a:r>
              <a:rPr lang="en-US" dirty="0">
                <a:latin typeface="Arial" pitchFamily="34" charset="0"/>
                <a:cs typeface="Arial" pitchFamily="34" charset="0"/>
              </a:rPr>
              <a:t>Means</a:t>
            </a:r>
          </a:p>
        </p:txBody>
      </p:sp>
      <p:sp>
        <p:nvSpPr>
          <p:cNvPr id="40" name="Text Box 27"/>
          <p:cNvSpPr txBox="1">
            <a:spLocks noChangeArrowheads="1"/>
          </p:cNvSpPr>
          <p:nvPr/>
        </p:nvSpPr>
        <p:spPr bwMode="auto">
          <a:xfrm>
            <a:off x="1301050" y="1096544"/>
            <a:ext cx="3048000" cy="461962"/>
          </a:xfrm>
          <a:prstGeom prst="rect">
            <a:avLst/>
          </a:prstGeom>
          <a:noFill/>
          <a:ln w="12700" cap="sq" algn="ctr">
            <a:noFill/>
            <a:miter lim="800000"/>
            <a:headEnd/>
            <a:tailEnd/>
          </a:ln>
        </p:spPr>
        <p:txBody>
          <a:bodyPr>
            <a:spAutoFit/>
          </a:bodyPr>
          <a:lstStyle/>
          <a:p>
            <a:pPr>
              <a:defRPr/>
            </a:pPr>
            <a:r>
              <a:rPr lang="en-US" dirty="0">
                <a:latin typeface="Arial" pitchFamily="34" charset="0"/>
                <a:cs typeface="Arial" pitchFamily="34" charset="0"/>
              </a:rPr>
              <a:t>EXECUTIVE LIMITS</a:t>
            </a:r>
          </a:p>
        </p:txBody>
      </p:sp>
      <p:sp>
        <p:nvSpPr>
          <p:cNvPr id="25" name="Text Box 27"/>
          <p:cNvSpPr txBox="1">
            <a:spLocks noChangeArrowheads="1"/>
          </p:cNvSpPr>
          <p:nvPr/>
        </p:nvSpPr>
        <p:spPr bwMode="auto">
          <a:xfrm>
            <a:off x="1322718" y="5872461"/>
            <a:ext cx="7467600" cy="461665"/>
          </a:xfrm>
          <a:prstGeom prst="rect">
            <a:avLst/>
          </a:prstGeom>
          <a:noFill/>
          <a:ln w="12700" cap="sq" algn="ctr">
            <a:noFill/>
            <a:miter lim="800000"/>
            <a:headEnd/>
            <a:tailEnd/>
          </a:ln>
        </p:spPr>
        <p:txBody>
          <a:bodyPr>
            <a:spAutoFit/>
          </a:bodyPr>
          <a:lstStyle/>
          <a:p>
            <a:pPr algn="ctr"/>
            <a:r>
              <a:rPr lang="en-US" dirty="0" smtClean="0">
                <a:latin typeface="Arial" pitchFamily="34" charset="0"/>
                <a:cs typeface="Arial" pitchFamily="34" charset="0"/>
              </a:rPr>
              <a:t>Boundaries within which choices may be made</a:t>
            </a:r>
            <a:endParaRPr lang="en-US"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1000"/>
                                        <p:tgtEl>
                                          <p:spTgt spid="35"/>
                                        </p:tgtEl>
                                      </p:cBhvr>
                                    </p:animEffect>
                                  </p:childTnLst>
                                </p:cTn>
                              </p:par>
                              <p:par>
                                <p:cTn id="12" presetID="22" presetClass="entr" presetSubtype="8"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1000"/>
                                        <p:tgtEl>
                                          <p:spTgt spid="36"/>
                                        </p:tgtEl>
                                      </p:cBhvr>
                                    </p:animEffect>
                                  </p:childTnLst>
                                </p:cTn>
                              </p:par>
                              <p:par>
                                <p:cTn id="15" presetID="22" presetClass="entr" presetSubtype="8"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922"/>
                                        </p:tgtEl>
                                        <p:attrNameLst>
                                          <p:attrName>style.visibility</p:attrName>
                                        </p:attrNameLst>
                                      </p:cBhvr>
                                      <p:to>
                                        <p:strVal val="visible"/>
                                      </p:to>
                                    </p:set>
                                    <p:animEffect transition="in" filter="wipe(left)">
                                      <p:cBhvr>
                                        <p:cTn id="22" dur="500"/>
                                        <p:tgtEl>
                                          <p:spTgt spid="389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921"/>
                                        </p:tgtEl>
                                        <p:attrNameLst>
                                          <p:attrName>style.visibility</p:attrName>
                                        </p:attrNameLst>
                                      </p:cBhvr>
                                      <p:to>
                                        <p:strVal val="visible"/>
                                      </p:to>
                                    </p:set>
                                    <p:animEffect transition="in" filter="wipe(left)">
                                      <p:cBhvr>
                                        <p:cTn id="27" dur="500"/>
                                        <p:tgtEl>
                                          <p:spTgt spid="389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8923"/>
                                        </p:tgtEl>
                                        <p:attrNameLst>
                                          <p:attrName>style.visibility</p:attrName>
                                        </p:attrNameLst>
                                      </p:cBhvr>
                                      <p:to>
                                        <p:strVal val="visible"/>
                                      </p:to>
                                    </p:set>
                                    <p:animEffect transition="in" filter="wipe(left)">
                                      <p:cBhvr>
                                        <p:cTn id="32" dur="500"/>
                                        <p:tgtEl>
                                          <p:spTgt spid="389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8924"/>
                                        </p:tgtEl>
                                        <p:attrNameLst>
                                          <p:attrName>style.visibility</p:attrName>
                                        </p:attrNameLst>
                                      </p:cBhvr>
                                      <p:to>
                                        <p:strVal val="visible"/>
                                      </p:to>
                                    </p:set>
                                    <p:animEffect transition="in" filter="wipe(left)">
                                      <p:cBhvr>
                                        <p:cTn id="37" dur="500"/>
                                        <p:tgtEl>
                                          <p:spTgt spid="3892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8918"/>
                                        </p:tgtEl>
                                        <p:attrNameLst>
                                          <p:attrName>style.visibility</p:attrName>
                                        </p:attrNameLst>
                                      </p:cBhvr>
                                      <p:to>
                                        <p:strVal val="visible"/>
                                      </p:to>
                                    </p:set>
                                    <p:animEffect transition="in" filter="wipe(left)">
                                      <p:cBhvr>
                                        <p:cTn id="42" dur="500"/>
                                        <p:tgtEl>
                                          <p:spTgt spid="389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8919"/>
                                        </p:tgtEl>
                                        <p:attrNameLst>
                                          <p:attrName>style.visibility</p:attrName>
                                        </p:attrNameLst>
                                      </p:cBhvr>
                                      <p:to>
                                        <p:strVal val="visible"/>
                                      </p:to>
                                    </p:set>
                                    <p:animEffect transition="in" filter="wipe(left)">
                                      <p:cBhvr>
                                        <p:cTn id="47" dur="500"/>
                                        <p:tgtEl>
                                          <p:spTgt spid="389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8917"/>
                                        </p:tgtEl>
                                        <p:attrNameLst>
                                          <p:attrName>style.visibility</p:attrName>
                                        </p:attrNameLst>
                                      </p:cBhvr>
                                      <p:to>
                                        <p:strVal val="visible"/>
                                      </p:to>
                                    </p:set>
                                    <p:animEffect transition="in" filter="wipe(left)">
                                      <p:cBhvr>
                                        <p:cTn id="52" dur="500"/>
                                        <p:tgtEl>
                                          <p:spTgt spid="3891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nimBg="1"/>
      <p:bldP spid="38918" grpId="0" animBg="1"/>
      <p:bldP spid="38919" grpId="0" animBg="1"/>
      <p:bldP spid="38921" grpId="0" animBg="1"/>
      <p:bldP spid="38922" grpId="0" animBg="1"/>
      <p:bldP spid="38923" grpId="0" animBg="1"/>
      <p:bldP spid="38924" grpId="0" animBg="1"/>
      <p:bldP spid="32"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a:t>
            </a:r>
            <a:r>
              <a:rPr lang="en-US" sz="4400" b="1" dirty="0" smtClean="0">
                <a:solidFill>
                  <a:srgbClr val="FFFF00"/>
                </a:solidFill>
                <a:cs typeface="+mn-cs"/>
              </a:rPr>
              <a:t>#4</a:t>
            </a:r>
            <a:endParaRPr lang="en-US" sz="4400" b="1" dirty="0">
              <a:solidFill>
                <a:srgbClr val="FFFF00"/>
              </a:solidFill>
              <a:cs typeface="+mn-cs"/>
            </a:endParaRP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The Board must create a relationship with the Superintendent that is empowering …creating an environment where it is safe to take action.</a:t>
            </a:r>
            <a:endParaRPr lang="en-US" sz="4000" dirty="0">
              <a:cs typeface="+mn-cs"/>
            </a:endParaRPr>
          </a:p>
        </p:txBody>
      </p:sp>
      <p:sp>
        <p:nvSpPr>
          <p:cNvPr id="21508" name="Slide Number Placeholder 3"/>
          <p:cNvSpPr>
            <a:spLocks noGrp="1"/>
          </p:cNvSpPr>
          <p:nvPr>
            <p:ph type="sldNum" sz="quarter" idx="12"/>
          </p:nvPr>
        </p:nvSpPr>
        <p:spPr/>
        <p:txBody>
          <a:bodyPr/>
          <a:lstStyle/>
          <a:p>
            <a:pPr>
              <a:defRPr/>
            </a:pPr>
            <a:fld id="{B18C15F5-20DF-4A57-8D6C-A4BC20F187F9}" type="slidenum">
              <a:rPr lang="en-US" smtClean="0"/>
              <a:pPr>
                <a:defRPr/>
              </a:pPr>
              <a:t>22</a:t>
            </a:fld>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10"/>
          <p:cNvSpPr>
            <a:spLocks noChangeArrowheads="1"/>
          </p:cNvSpPr>
          <p:nvPr/>
        </p:nvSpPr>
        <p:spPr bwMode="auto">
          <a:xfrm>
            <a:off x="1219200" y="1600200"/>
            <a:ext cx="5943600" cy="4267200"/>
          </a:xfrm>
          <a:prstGeom prst="rect">
            <a:avLst/>
          </a:prstGeom>
          <a:solidFill>
            <a:srgbClr val="00B050"/>
          </a:solidFill>
          <a:ln w="50800" cap="sq" algn="ctr">
            <a:solidFill>
              <a:schemeClr val="tx1"/>
            </a:solidFill>
            <a:miter lim="800000"/>
            <a:headEnd/>
            <a:tailEnd/>
          </a:ln>
        </p:spPr>
        <p:txBody>
          <a:bodyPr wrap="none" anchor="ctr"/>
          <a:lstStyle/>
          <a:p>
            <a:pPr algn="ctr"/>
            <a:endParaRPr lang="en-US"/>
          </a:p>
        </p:txBody>
      </p:sp>
      <p:sp>
        <p:nvSpPr>
          <p:cNvPr id="22530" name="Slide Number Placeholder 5"/>
          <p:cNvSpPr>
            <a:spLocks noGrp="1"/>
          </p:cNvSpPr>
          <p:nvPr>
            <p:ph type="sldNum" sz="quarter" idx="12"/>
          </p:nvPr>
        </p:nvSpPr>
        <p:spPr/>
        <p:txBody>
          <a:bodyPr/>
          <a:lstStyle/>
          <a:p>
            <a:pPr>
              <a:defRPr/>
            </a:pPr>
            <a:fld id="{03AA750C-A098-45D3-B9FD-CE821E5C0E96}" type="slidenum">
              <a:rPr lang="en-US" smtClean="0"/>
              <a:pPr>
                <a:defRPr/>
              </a:pPr>
              <a:t>23</a:t>
            </a:fld>
            <a:endParaRPr lang="en-US" smtClean="0"/>
          </a:p>
        </p:txBody>
      </p:sp>
      <p:sp>
        <p:nvSpPr>
          <p:cNvPr id="394242" name="Rectangle 2"/>
          <p:cNvSpPr>
            <a:spLocks noGrp="1" noChangeArrowheads="1"/>
          </p:cNvSpPr>
          <p:nvPr>
            <p:ph type="title"/>
          </p:nvPr>
        </p:nvSpPr>
        <p:spPr>
          <a:xfrm>
            <a:off x="1050758" y="44116"/>
            <a:ext cx="8077200" cy="1143000"/>
          </a:xfrm>
          <a:effectLst>
            <a:outerShdw dist="35921" dir="2700000" algn="ctr" rotWithShape="0">
              <a:schemeClr val="bg2"/>
            </a:outerShdw>
          </a:effectLst>
        </p:spPr>
        <p:txBody>
          <a:bodyPr/>
          <a:lstStyle/>
          <a:p>
            <a:pPr eaLnBrk="1" hangingPunct="1">
              <a:defRPr/>
            </a:pPr>
            <a:r>
              <a:rPr lang="en-US" sz="3200" dirty="0" smtClean="0"/>
              <a:t>                        </a:t>
            </a:r>
            <a:r>
              <a:rPr lang="en-US" sz="3200" dirty="0" smtClean="0">
                <a:latin typeface="Arial" pitchFamily="34" charset="0"/>
                <a:cs typeface="Arial" pitchFamily="34" charset="0"/>
              </a:rPr>
              <a:t>MEANS</a:t>
            </a:r>
            <a:r>
              <a:rPr lang="en-US" sz="3200" dirty="0" smtClean="0"/>
              <a:t>                         </a:t>
            </a:r>
            <a:r>
              <a:rPr lang="en-US" sz="3200" dirty="0" smtClean="0">
                <a:latin typeface="Arial" pitchFamily="34" charset="0"/>
                <a:cs typeface="Arial" pitchFamily="34" charset="0"/>
              </a:rPr>
              <a:t>ENDS</a:t>
            </a:r>
            <a:r>
              <a:rPr lang="en-US" sz="3200" dirty="0" smtClean="0"/>
              <a:t>      </a:t>
            </a:r>
          </a:p>
        </p:txBody>
      </p:sp>
      <p:sp>
        <p:nvSpPr>
          <p:cNvPr id="22532" name="Rectangle 3"/>
          <p:cNvSpPr>
            <a:spLocks noChangeArrowheads="1"/>
          </p:cNvSpPr>
          <p:nvPr/>
        </p:nvSpPr>
        <p:spPr bwMode="auto">
          <a:xfrm>
            <a:off x="7162800" y="1600200"/>
            <a:ext cx="1752600" cy="4267200"/>
          </a:xfrm>
          <a:prstGeom prst="rect">
            <a:avLst/>
          </a:prstGeom>
          <a:solidFill>
            <a:srgbClr val="7030A0"/>
          </a:solidFill>
          <a:ln w="50800" cap="sq" algn="ctr">
            <a:solidFill>
              <a:schemeClr val="tx1"/>
            </a:solidFill>
            <a:miter lim="800000"/>
            <a:headEnd/>
            <a:tailEnd/>
          </a:ln>
        </p:spPr>
        <p:txBody>
          <a:bodyPr wrap="none" anchor="ctr"/>
          <a:lstStyle/>
          <a:p>
            <a:pPr algn="ctr"/>
            <a:endParaRPr lang="en-US"/>
          </a:p>
        </p:txBody>
      </p:sp>
      <p:sp>
        <p:nvSpPr>
          <p:cNvPr id="22533" name="Rectangle 5"/>
          <p:cNvSpPr>
            <a:spLocks noChangeArrowheads="1"/>
          </p:cNvSpPr>
          <p:nvPr/>
        </p:nvSpPr>
        <p:spPr bwMode="auto">
          <a:xfrm>
            <a:off x="1219200" y="4800600"/>
            <a:ext cx="3352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4" name="Rectangle 6"/>
          <p:cNvSpPr>
            <a:spLocks noChangeArrowheads="1"/>
          </p:cNvSpPr>
          <p:nvPr/>
        </p:nvSpPr>
        <p:spPr bwMode="auto">
          <a:xfrm>
            <a:off x="1219200" y="3733800"/>
            <a:ext cx="1447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5" name="Rectangle 7"/>
          <p:cNvSpPr>
            <a:spLocks noChangeArrowheads="1"/>
          </p:cNvSpPr>
          <p:nvPr/>
        </p:nvSpPr>
        <p:spPr bwMode="auto">
          <a:xfrm>
            <a:off x="1219200" y="4267200"/>
            <a:ext cx="1143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6" name="Rectangle 8"/>
          <p:cNvSpPr>
            <a:spLocks noChangeArrowheads="1"/>
          </p:cNvSpPr>
          <p:nvPr/>
        </p:nvSpPr>
        <p:spPr bwMode="auto">
          <a:xfrm>
            <a:off x="1219200" y="5334000"/>
            <a:ext cx="31242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7" name="Rectangle 9"/>
          <p:cNvSpPr>
            <a:spLocks noChangeArrowheads="1"/>
          </p:cNvSpPr>
          <p:nvPr/>
        </p:nvSpPr>
        <p:spPr bwMode="auto">
          <a:xfrm>
            <a:off x="1219200" y="2133600"/>
            <a:ext cx="1524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8" name="Rectangle 10"/>
          <p:cNvSpPr>
            <a:spLocks noChangeArrowheads="1"/>
          </p:cNvSpPr>
          <p:nvPr/>
        </p:nvSpPr>
        <p:spPr bwMode="auto">
          <a:xfrm>
            <a:off x="1219200" y="1600200"/>
            <a:ext cx="3048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9" name="Rectangle 11"/>
          <p:cNvSpPr>
            <a:spLocks noChangeArrowheads="1"/>
          </p:cNvSpPr>
          <p:nvPr/>
        </p:nvSpPr>
        <p:spPr bwMode="auto">
          <a:xfrm>
            <a:off x="1219200" y="2667000"/>
            <a:ext cx="2590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40" name="Rectangle 12"/>
          <p:cNvSpPr>
            <a:spLocks noChangeArrowheads="1"/>
          </p:cNvSpPr>
          <p:nvPr/>
        </p:nvSpPr>
        <p:spPr bwMode="auto">
          <a:xfrm>
            <a:off x="1219200" y="3200400"/>
            <a:ext cx="21336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41" name="Text Box 13"/>
          <p:cNvSpPr txBox="1">
            <a:spLocks noChangeArrowheads="1"/>
          </p:cNvSpPr>
          <p:nvPr/>
        </p:nvSpPr>
        <p:spPr bwMode="auto">
          <a:xfrm>
            <a:off x="1301050" y="1634706"/>
            <a:ext cx="909031" cy="461665"/>
          </a:xfrm>
          <a:prstGeom prst="rect">
            <a:avLst/>
          </a:prstGeom>
          <a:noFill/>
          <a:ln w="12700" cap="sq" algn="ctr">
            <a:noFill/>
            <a:miter lim="800000"/>
            <a:headEnd/>
            <a:tailEnd/>
          </a:ln>
        </p:spPr>
        <p:txBody>
          <a:bodyPr wrap="none" anchor="ctr"/>
          <a:lstStyle/>
          <a:p>
            <a:pPr algn="ctr"/>
            <a:r>
              <a:rPr lang="en-US" dirty="0">
                <a:latin typeface="Arial" pitchFamily="34" charset="0"/>
                <a:cs typeface="Arial" pitchFamily="34" charset="0"/>
              </a:rPr>
              <a:t>EL -1</a:t>
            </a:r>
          </a:p>
        </p:txBody>
      </p:sp>
      <p:sp>
        <p:nvSpPr>
          <p:cNvPr id="22542" name="Text Box 14"/>
          <p:cNvSpPr txBox="1">
            <a:spLocks noChangeArrowheads="1"/>
          </p:cNvSpPr>
          <p:nvPr/>
        </p:nvSpPr>
        <p:spPr bwMode="auto">
          <a:xfrm>
            <a:off x="1301050" y="2701506"/>
            <a:ext cx="909031" cy="461665"/>
          </a:xfrm>
          <a:prstGeom prst="rect">
            <a:avLst/>
          </a:prstGeom>
          <a:noFill/>
          <a:ln w="12700" cap="sq" algn="ctr">
            <a:noFill/>
            <a:miter lim="800000"/>
            <a:headEnd/>
            <a:tailEnd/>
          </a:ln>
        </p:spPr>
        <p:txBody>
          <a:bodyPr wrap="none">
            <a:spAutoFit/>
          </a:bodyPr>
          <a:lstStyle/>
          <a:p>
            <a:pPr algn="ctr"/>
            <a:r>
              <a:rPr lang="en-US" dirty="0">
                <a:latin typeface="Arial" pitchFamily="34" charset="0"/>
                <a:cs typeface="Arial" pitchFamily="34" charset="0"/>
              </a:rPr>
              <a:t>EL -3</a:t>
            </a:r>
          </a:p>
        </p:txBody>
      </p:sp>
      <p:sp>
        <p:nvSpPr>
          <p:cNvPr id="22543" name="Text Box 15"/>
          <p:cNvSpPr txBox="1">
            <a:spLocks noChangeArrowheads="1"/>
          </p:cNvSpPr>
          <p:nvPr/>
        </p:nvSpPr>
        <p:spPr bwMode="auto">
          <a:xfrm>
            <a:off x="1301050" y="32349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-4</a:t>
            </a:r>
          </a:p>
        </p:txBody>
      </p:sp>
      <p:sp>
        <p:nvSpPr>
          <p:cNvPr id="22544" name="Text Box 16"/>
          <p:cNvSpPr txBox="1">
            <a:spLocks noChangeArrowheads="1"/>
          </p:cNvSpPr>
          <p:nvPr/>
        </p:nvSpPr>
        <p:spPr bwMode="auto">
          <a:xfrm>
            <a:off x="1301050" y="37683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-5</a:t>
            </a:r>
          </a:p>
        </p:txBody>
      </p:sp>
      <p:sp>
        <p:nvSpPr>
          <p:cNvPr id="22545" name="Text Box 17"/>
          <p:cNvSpPr txBox="1">
            <a:spLocks noChangeArrowheads="1"/>
          </p:cNvSpPr>
          <p:nvPr/>
        </p:nvSpPr>
        <p:spPr bwMode="auto">
          <a:xfrm>
            <a:off x="1301050" y="43017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-6</a:t>
            </a:r>
          </a:p>
        </p:txBody>
      </p:sp>
      <p:sp>
        <p:nvSpPr>
          <p:cNvPr id="22546" name="Text Box 18"/>
          <p:cNvSpPr txBox="1">
            <a:spLocks noChangeArrowheads="1"/>
          </p:cNvSpPr>
          <p:nvPr/>
        </p:nvSpPr>
        <p:spPr bwMode="auto">
          <a:xfrm>
            <a:off x="1301050" y="48351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-7</a:t>
            </a:r>
          </a:p>
        </p:txBody>
      </p:sp>
      <p:sp>
        <p:nvSpPr>
          <p:cNvPr id="22547" name="Text Box 19"/>
          <p:cNvSpPr txBox="1">
            <a:spLocks noChangeArrowheads="1"/>
          </p:cNvSpPr>
          <p:nvPr/>
        </p:nvSpPr>
        <p:spPr bwMode="auto">
          <a:xfrm>
            <a:off x="1301050" y="53685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-8</a:t>
            </a:r>
          </a:p>
        </p:txBody>
      </p:sp>
      <p:sp>
        <p:nvSpPr>
          <p:cNvPr id="22548" name="Text Box 20"/>
          <p:cNvSpPr txBox="1">
            <a:spLocks noChangeArrowheads="1"/>
          </p:cNvSpPr>
          <p:nvPr/>
        </p:nvSpPr>
        <p:spPr bwMode="auto">
          <a:xfrm>
            <a:off x="1301050" y="2175294"/>
            <a:ext cx="909031" cy="461665"/>
          </a:xfrm>
          <a:prstGeom prst="rect">
            <a:avLst/>
          </a:prstGeom>
          <a:noFill/>
          <a:ln w="12700" cap="sq" algn="ctr">
            <a:noFill/>
            <a:miter lim="800000"/>
            <a:headEnd/>
            <a:tailEnd/>
          </a:ln>
        </p:spPr>
        <p:txBody>
          <a:bodyPr wrap="none">
            <a:spAutoFit/>
          </a:bodyPr>
          <a:lstStyle/>
          <a:p>
            <a:pPr algn="ctr"/>
            <a:r>
              <a:rPr lang="en-US" dirty="0">
                <a:latin typeface="Arial" pitchFamily="34" charset="0"/>
                <a:cs typeface="Arial" pitchFamily="34" charset="0"/>
              </a:rPr>
              <a:t>EL -2</a:t>
            </a:r>
          </a:p>
        </p:txBody>
      </p:sp>
      <p:sp>
        <p:nvSpPr>
          <p:cNvPr id="22549" name="Text Box 21"/>
          <p:cNvSpPr txBox="1">
            <a:spLocks noChangeArrowheads="1"/>
          </p:cNvSpPr>
          <p:nvPr/>
        </p:nvSpPr>
        <p:spPr bwMode="auto">
          <a:xfrm>
            <a:off x="7543800" y="1905000"/>
            <a:ext cx="1091966"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End -1</a:t>
            </a:r>
          </a:p>
        </p:txBody>
      </p:sp>
      <p:sp>
        <p:nvSpPr>
          <p:cNvPr id="22550" name="Text Box 22"/>
          <p:cNvSpPr txBox="1">
            <a:spLocks noChangeArrowheads="1"/>
          </p:cNvSpPr>
          <p:nvPr/>
        </p:nvSpPr>
        <p:spPr bwMode="auto">
          <a:xfrm>
            <a:off x="7543800" y="2667000"/>
            <a:ext cx="1091966"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End -2</a:t>
            </a:r>
          </a:p>
        </p:txBody>
      </p:sp>
      <p:sp>
        <p:nvSpPr>
          <p:cNvPr id="22551" name="Text Box 23"/>
          <p:cNvSpPr txBox="1">
            <a:spLocks noChangeArrowheads="1"/>
          </p:cNvSpPr>
          <p:nvPr/>
        </p:nvSpPr>
        <p:spPr bwMode="auto">
          <a:xfrm>
            <a:off x="7543800" y="3581400"/>
            <a:ext cx="1091966"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End -3</a:t>
            </a:r>
          </a:p>
        </p:txBody>
      </p:sp>
      <p:sp>
        <p:nvSpPr>
          <p:cNvPr id="22552" name="Text Box 24"/>
          <p:cNvSpPr txBox="1">
            <a:spLocks noChangeArrowheads="1"/>
          </p:cNvSpPr>
          <p:nvPr/>
        </p:nvSpPr>
        <p:spPr bwMode="auto">
          <a:xfrm>
            <a:off x="7543800" y="5181600"/>
            <a:ext cx="1074333" cy="461665"/>
          </a:xfrm>
          <a:prstGeom prst="rect">
            <a:avLst/>
          </a:prstGeom>
          <a:noFill/>
          <a:ln w="12700" cap="sq" algn="ctr">
            <a:noFill/>
            <a:miter lim="800000"/>
            <a:headEnd/>
            <a:tailEnd/>
          </a:ln>
        </p:spPr>
        <p:txBody>
          <a:bodyPr wrap="none">
            <a:spAutoFit/>
          </a:bodyPr>
          <a:lstStyle/>
          <a:p>
            <a:pPr algn="ctr"/>
            <a:r>
              <a:rPr lang="en-US" dirty="0">
                <a:latin typeface="Arial" pitchFamily="34" charset="0"/>
                <a:cs typeface="Arial" pitchFamily="34" charset="0"/>
              </a:rPr>
              <a:t>End -x</a:t>
            </a:r>
          </a:p>
        </p:txBody>
      </p:sp>
      <p:sp>
        <p:nvSpPr>
          <p:cNvPr id="22553" name="Line 25"/>
          <p:cNvSpPr>
            <a:spLocks noChangeShapeType="1"/>
          </p:cNvSpPr>
          <p:nvPr/>
        </p:nvSpPr>
        <p:spPr bwMode="auto">
          <a:xfrm>
            <a:off x="8077200" y="4114800"/>
            <a:ext cx="0" cy="914400"/>
          </a:xfrm>
          <a:prstGeom prst="line">
            <a:avLst/>
          </a:prstGeom>
          <a:noFill/>
          <a:ln w="12700" cap="sq">
            <a:solidFill>
              <a:schemeClr val="tx1"/>
            </a:solidFill>
            <a:round/>
            <a:headEnd/>
            <a:tailEnd type="triangle" w="med" len="med"/>
          </a:ln>
        </p:spPr>
        <p:txBody>
          <a:bodyPr wrap="none" anchor="ctr"/>
          <a:lstStyle/>
          <a:p>
            <a:endParaRPr lang="en-US"/>
          </a:p>
        </p:txBody>
      </p:sp>
      <p:sp>
        <p:nvSpPr>
          <p:cNvPr id="35867" name="Text Box 27"/>
          <p:cNvSpPr txBox="1">
            <a:spLocks noChangeArrowheads="1"/>
          </p:cNvSpPr>
          <p:nvPr/>
        </p:nvSpPr>
        <p:spPr bwMode="auto">
          <a:xfrm>
            <a:off x="1322718" y="5872461"/>
            <a:ext cx="7467600" cy="830262"/>
          </a:xfrm>
          <a:prstGeom prst="rect">
            <a:avLst/>
          </a:prstGeom>
          <a:noFill/>
          <a:ln w="12700" cap="sq" algn="ctr">
            <a:noFill/>
            <a:miter lim="800000"/>
            <a:headEnd/>
            <a:tailEnd/>
          </a:ln>
        </p:spPr>
        <p:txBody>
          <a:bodyPr>
            <a:spAutoFit/>
          </a:bodyPr>
          <a:lstStyle/>
          <a:p>
            <a:pPr algn="ctr"/>
            <a:r>
              <a:rPr lang="en-US" dirty="0">
                <a:latin typeface="Arial" pitchFamily="34" charset="0"/>
                <a:cs typeface="Arial" pitchFamily="34" charset="0"/>
              </a:rPr>
              <a:t>The Board </a:t>
            </a:r>
            <a:r>
              <a:rPr lang="en-US" dirty="0" smtClean="0">
                <a:latin typeface="Arial" pitchFamily="34" charset="0"/>
                <a:cs typeface="Arial" pitchFamily="34" charset="0"/>
              </a:rPr>
              <a:t>does </a:t>
            </a:r>
            <a:r>
              <a:rPr lang="en-US" dirty="0">
                <a:latin typeface="Arial" pitchFamily="34" charset="0"/>
                <a:cs typeface="Arial" pitchFamily="34" charset="0"/>
              </a:rPr>
              <a:t>two </a:t>
            </a:r>
            <a:r>
              <a:rPr lang="en-US" dirty="0" smtClean="0">
                <a:latin typeface="Arial" pitchFamily="34" charset="0"/>
                <a:cs typeface="Arial" pitchFamily="34" charset="0"/>
              </a:rPr>
              <a:t>things…establish </a:t>
            </a:r>
            <a:r>
              <a:rPr lang="en-US" dirty="0">
                <a:latin typeface="Arial" pitchFamily="34" charset="0"/>
                <a:cs typeface="Arial" pitchFamily="34" charset="0"/>
              </a:rPr>
              <a:t>Ends and </a:t>
            </a:r>
            <a:br>
              <a:rPr lang="en-US" dirty="0">
                <a:latin typeface="Arial" pitchFamily="34" charset="0"/>
                <a:cs typeface="Arial" pitchFamily="34" charset="0"/>
              </a:rPr>
            </a:br>
            <a:r>
              <a:rPr lang="en-US" dirty="0" smtClean="0">
                <a:latin typeface="Arial" pitchFamily="34" charset="0"/>
                <a:cs typeface="Arial" pitchFamily="34" charset="0"/>
              </a:rPr>
              <a:t>set Limits…then </a:t>
            </a:r>
            <a:r>
              <a:rPr lang="en-US" dirty="0">
                <a:latin typeface="Arial" pitchFamily="34" charset="0"/>
                <a:cs typeface="Arial" pitchFamily="34" charset="0"/>
              </a:rPr>
              <a:t>gets out of the way. </a:t>
            </a:r>
            <a:r>
              <a:rPr lang="en-US" dirty="0" smtClean="0">
                <a:latin typeface="Arial" pitchFamily="34" charset="0"/>
                <a:cs typeface="Arial" pitchFamily="34" charset="0"/>
              </a:rPr>
              <a:t>c</a:t>
            </a:r>
            <a:endParaRPr lang="en-US" dirty="0">
              <a:latin typeface="Arial" pitchFamily="34" charset="0"/>
              <a:cs typeface="Arial" pitchFamily="34" charset="0"/>
            </a:endParaRPr>
          </a:p>
        </p:txBody>
      </p:sp>
      <p:sp>
        <p:nvSpPr>
          <p:cNvPr id="30" name="Text Box 27"/>
          <p:cNvSpPr txBox="1">
            <a:spLocks noChangeArrowheads="1"/>
          </p:cNvSpPr>
          <p:nvPr/>
        </p:nvSpPr>
        <p:spPr bwMode="auto">
          <a:xfrm>
            <a:off x="1301050" y="1096544"/>
            <a:ext cx="3048000" cy="461962"/>
          </a:xfrm>
          <a:prstGeom prst="rect">
            <a:avLst/>
          </a:prstGeom>
          <a:noFill/>
          <a:ln w="12700" cap="sq" algn="ctr">
            <a:noFill/>
            <a:miter lim="800000"/>
            <a:headEnd/>
            <a:tailEnd/>
          </a:ln>
        </p:spPr>
        <p:txBody>
          <a:bodyPr>
            <a:spAutoFit/>
          </a:bodyPr>
          <a:lstStyle/>
          <a:p>
            <a:pPr>
              <a:defRPr/>
            </a:pPr>
            <a:r>
              <a:rPr lang="en-US" dirty="0">
                <a:latin typeface="Arial" pitchFamily="34" charset="0"/>
                <a:cs typeface="Arial" pitchFamily="34" charset="0"/>
              </a:rPr>
              <a:t>EXECUTIVE LIMITS</a:t>
            </a:r>
          </a:p>
        </p:txBody>
      </p:sp>
      <p:cxnSp>
        <p:nvCxnSpPr>
          <p:cNvPr id="22556" name="Straight Arrow Connector 32"/>
          <p:cNvCxnSpPr>
            <a:cxnSpLocks noChangeShapeType="1"/>
          </p:cNvCxnSpPr>
          <p:nvPr/>
        </p:nvCxnSpPr>
        <p:spPr bwMode="auto">
          <a:xfrm rot="10800000" flipV="1">
            <a:off x="1219200" y="609600"/>
            <a:ext cx="2209800" cy="0"/>
          </a:xfrm>
          <a:prstGeom prst="straightConnector1">
            <a:avLst/>
          </a:prstGeom>
          <a:noFill/>
          <a:ln w="50800" cap="sq" algn="ctr">
            <a:solidFill>
              <a:srgbClr val="FFFF00"/>
            </a:solidFill>
            <a:round/>
            <a:headEnd/>
            <a:tailEnd type="triangle" w="med" len="med"/>
          </a:ln>
        </p:spPr>
      </p:cxnSp>
      <p:cxnSp>
        <p:nvCxnSpPr>
          <p:cNvPr id="22557" name="Straight Arrow Connector 34"/>
          <p:cNvCxnSpPr>
            <a:cxnSpLocks noChangeShapeType="1"/>
          </p:cNvCxnSpPr>
          <p:nvPr/>
        </p:nvCxnSpPr>
        <p:spPr bwMode="auto">
          <a:xfrm rot="10800000">
            <a:off x="5105400" y="609600"/>
            <a:ext cx="2020888" cy="1588"/>
          </a:xfrm>
          <a:prstGeom prst="straightConnector1">
            <a:avLst/>
          </a:prstGeom>
          <a:noFill/>
          <a:ln w="50800" cap="sq" algn="ctr">
            <a:solidFill>
              <a:srgbClr val="FFFF00"/>
            </a:solidFill>
            <a:round/>
            <a:headEnd type="triangle" w="med" len="med"/>
            <a:tailEnd/>
          </a:ln>
        </p:spPr>
      </p:cxnSp>
      <p:sp>
        <p:nvSpPr>
          <p:cNvPr id="38" name="TextBox 37"/>
          <p:cNvSpPr txBox="1"/>
          <p:nvPr/>
        </p:nvSpPr>
        <p:spPr>
          <a:xfrm rot="19996975">
            <a:off x="3842232" y="2949787"/>
            <a:ext cx="2895600" cy="1200329"/>
          </a:xfrm>
          <a:prstGeom prst="rect">
            <a:avLst/>
          </a:prstGeom>
          <a:noFill/>
        </p:spPr>
        <p:txBody>
          <a:bodyPr wrap="square" rtlCol="0">
            <a:spAutoFit/>
          </a:bodyPr>
          <a:lstStyle/>
          <a:p>
            <a:pPr algn="ctr"/>
            <a:r>
              <a:rPr lang="en-US" dirty="0" smtClean="0">
                <a:solidFill>
                  <a:srgbClr val="FFFF00"/>
                </a:solidFill>
                <a:latin typeface="Rockwell Extra Bold" pitchFamily="18" charset="0"/>
              </a:rPr>
              <a:t>Delegated &amp;</a:t>
            </a:r>
          </a:p>
          <a:p>
            <a:pPr algn="ctr"/>
            <a:r>
              <a:rPr lang="en-US" dirty="0" smtClean="0">
                <a:solidFill>
                  <a:srgbClr val="FFFF00"/>
                </a:solidFill>
                <a:latin typeface="Rockwell Extra Bold" pitchFamily="18" charset="0"/>
              </a:rPr>
              <a:t>Pre-Approved</a:t>
            </a:r>
          </a:p>
          <a:p>
            <a:pPr algn="ctr"/>
            <a:r>
              <a:rPr lang="en-US" dirty="0" smtClean="0">
                <a:latin typeface="Rockwell Extra Bold" pitchFamily="18" charset="0"/>
              </a:rPr>
              <a:t>(Safe Zone)</a:t>
            </a:r>
            <a:endParaRPr lang="en-US" dirty="0">
              <a:latin typeface="Rockwell Extra Bold" pitchFamily="18" charset="0"/>
            </a:endParaRPr>
          </a:p>
        </p:txBody>
      </p:sp>
      <p:sp>
        <p:nvSpPr>
          <p:cNvPr id="39" name="TextBox 39"/>
          <p:cNvSpPr txBox="1">
            <a:spLocks noChangeArrowheads="1"/>
          </p:cNvSpPr>
          <p:nvPr/>
        </p:nvSpPr>
        <p:spPr bwMode="auto">
          <a:xfrm>
            <a:off x="3733800" y="3429000"/>
            <a:ext cx="2438400" cy="830263"/>
          </a:xfrm>
          <a:prstGeom prst="rect">
            <a:avLst/>
          </a:prstGeom>
          <a:noFill/>
          <a:ln w="9525">
            <a:noFill/>
            <a:miter lim="800000"/>
            <a:headEnd/>
            <a:tailEnd/>
          </a:ln>
        </p:spPr>
        <p:txBody>
          <a:bodyPr>
            <a:spAutoFit/>
          </a:bodyPr>
          <a:lstStyle/>
          <a:p>
            <a:pPr algn="ctr"/>
            <a:r>
              <a:rPr lang="en-US" dirty="0">
                <a:latin typeface="Arial" pitchFamily="34" charset="0"/>
                <a:cs typeface="Arial" pitchFamily="34" charset="0"/>
              </a:rPr>
              <a:t>Available</a:t>
            </a:r>
          </a:p>
          <a:p>
            <a:pPr algn="ctr"/>
            <a:r>
              <a:rPr lang="en-US" dirty="0">
                <a:latin typeface="Arial" pitchFamily="34" charset="0"/>
                <a:cs typeface="Arial" pitchFamily="34" charset="0"/>
              </a:rPr>
              <a:t>Means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8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7" grpId="0"/>
      <p:bldP spid="38"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143000" y="465138"/>
            <a:ext cx="7772400" cy="1143000"/>
          </a:xfrm>
        </p:spPr>
        <p:txBody>
          <a:bodyPr/>
          <a:lstStyle/>
          <a:p>
            <a:pPr algn="ctr" eaLnBrk="1" hangingPunct="1">
              <a:defRPr/>
            </a:pPr>
            <a:r>
              <a:rPr lang="en-US" sz="4000" b="1" dirty="0" smtClean="0">
                <a:effectLst>
                  <a:outerShdw blurRad="38100" dist="38100" dir="2700000" algn="tl">
                    <a:srgbClr val="000000">
                      <a:alpha val="43137"/>
                    </a:srgbClr>
                  </a:outerShdw>
                </a:effectLst>
              </a:rPr>
              <a:t>Prescribe Ends – Proscribe Means</a:t>
            </a:r>
          </a:p>
        </p:txBody>
      </p:sp>
      <p:sp>
        <p:nvSpPr>
          <p:cNvPr id="3" name="Content Placeholder 2"/>
          <p:cNvSpPr>
            <a:spLocks noGrp="1"/>
          </p:cNvSpPr>
          <p:nvPr>
            <p:ph idx="1"/>
          </p:nvPr>
        </p:nvSpPr>
        <p:spPr>
          <a:xfrm>
            <a:off x="5181600" y="1946275"/>
            <a:ext cx="3760788" cy="4114800"/>
          </a:xfrm>
        </p:spPr>
        <p:txBody>
          <a:bodyPr/>
          <a:lstStyle/>
          <a:p>
            <a:pPr eaLnBrk="1" hangingPunct="1">
              <a:buFontTx/>
              <a:buNone/>
              <a:defRPr/>
            </a:pPr>
            <a:r>
              <a:rPr lang="en-US" sz="2000" dirty="0" smtClean="0"/>
              <a:t>Patton: </a:t>
            </a:r>
            <a:br>
              <a:rPr lang="en-US" sz="2000" dirty="0" smtClean="0"/>
            </a:br>
            <a:r>
              <a:rPr lang="en-US" sz="2000" i="1" dirty="0" smtClean="0"/>
              <a:t>"Never tell people how to do things. Tell them what to do, and they will surprise you with their ingenuity."</a:t>
            </a:r>
          </a:p>
          <a:p>
            <a:pPr eaLnBrk="1" hangingPunct="1">
              <a:defRPr/>
            </a:pPr>
            <a:r>
              <a:rPr lang="en-US" sz="2400" dirty="0" smtClean="0">
                <a:solidFill>
                  <a:srgbClr val="CC99FF"/>
                </a:solidFill>
              </a:rPr>
              <a:t>Identify desired end results (objectives)</a:t>
            </a:r>
          </a:p>
          <a:p>
            <a:pPr eaLnBrk="1" hangingPunct="1">
              <a:defRPr/>
            </a:pPr>
            <a:r>
              <a:rPr lang="en-US" sz="2400" dirty="0" smtClean="0">
                <a:solidFill>
                  <a:srgbClr val="FFCC99"/>
                </a:solidFill>
              </a:rPr>
              <a:t>Establish limits</a:t>
            </a:r>
            <a:br>
              <a:rPr lang="en-US" sz="2400" dirty="0" smtClean="0">
                <a:solidFill>
                  <a:srgbClr val="FFCC99"/>
                </a:solidFill>
              </a:rPr>
            </a:br>
            <a:r>
              <a:rPr lang="en-US" sz="2400" dirty="0" smtClean="0">
                <a:solidFill>
                  <a:srgbClr val="FFCC99"/>
                </a:solidFill>
              </a:rPr>
              <a:t>(boundaries )</a:t>
            </a:r>
          </a:p>
          <a:p>
            <a:pPr eaLnBrk="1" hangingPunct="1">
              <a:defRPr/>
            </a:pPr>
            <a:r>
              <a:rPr lang="en-US" sz="2400" dirty="0" smtClean="0"/>
              <a:t>Refrain from directing the operational details </a:t>
            </a:r>
            <a:br>
              <a:rPr lang="en-US" sz="2400" dirty="0" smtClean="0"/>
            </a:br>
            <a:r>
              <a:rPr lang="en-US" sz="2400" dirty="0" smtClean="0"/>
              <a:t>(plan of action)</a:t>
            </a:r>
          </a:p>
        </p:txBody>
      </p:sp>
      <p:sp>
        <p:nvSpPr>
          <p:cNvPr id="23556" name="Slide Number Placeholder 3"/>
          <p:cNvSpPr>
            <a:spLocks noGrp="1"/>
          </p:cNvSpPr>
          <p:nvPr>
            <p:ph type="sldNum" sz="quarter" idx="12"/>
          </p:nvPr>
        </p:nvSpPr>
        <p:spPr/>
        <p:txBody>
          <a:bodyPr/>
          <a:lstStyle/>
          <a:p>
            <a:pPr>
              <a:defRPr/>
            </a:pPr>
            <a:fld id="{5A8308F7-B2EB-40D8-AA13-F2F63512F28A}" type="slidenum">
              <a:rPr lang="en-US" smtClean="0"/>
              <a:pPr>
                <a:defRPr/>
              </a:pPr>
              <a:t>24</a:t>
            </a:fld>
            <a:endParaRPr lang="en-US" smtClean="0"/>
          </a:p>
        </p:txBody>
      </p:sp>
      <p:pic>
        <p:nvPicPr>
          <p:cNvPr id="23557" name="Content Placeholder 4" descr="ManeuverBoundaries.gif"/>
          <p:cNvPicPr>
            <a:picLocks noChangeAspect="1"/>
          </p:cNvPicPr>
          <p:nvPr/>
        </p:nvPicPr>
        <p:blipFill>
          <a:blip r:embed="rId3" cstate="print"/>
          <a:srcRect/>
          <a:stretch>
            <a:fillRect/>
          </a:stretch>
        </p:blipFill>
        <p:spPr bwMode="auto">
          <a:xfrm>
            <a:off x="1363663" y="1770062"/>
            <a:ext cx="3424238" cy="4554538"/>
          </a:xfrm>
          <a:prstGeom prst="rect">
            <a:avLst/>
          </a:prstGeom>
          <a:noFill/>
          <a:ln w="9525">
            <a:noFill/>
            <a:miter lim="800000"/>
            <a:headEnd/>
            <a:tailEnd/>
          </a:ln>
        </p:spPr>
      </p:pic>
      <p:sp>
        <p:nvSpPr>
          <p:cNvPr id="6" name="Oval 5"/>
          <p:cNvSpPr/>
          <p:nvPr/>
        </p:nvSpPr>
        <p:spPr bwMode="auto">
          <a:xfrm>
            <a:off x="1604963" y="1947863"/>
            <a:ext cx="1282700" cy="635000"/>
          </a:xfrm>
          <a:prstGeom prst="ellipse">
            <a:avLst/>
          </a:prstGeom>
          <a:solidFill>
            <a:srgbClr val="CC99FF">
              <a:alpha val="50000"/>
            </a:srgbClr>
          </a:solidFill>
          <a:ln w="9525" cap="flat" cmpd="sng" algn="ctr">
            <a:solidFill>
              <a:schemeClr val="tx1"/>
            </a:solidFill>
            <a:prstDash val="solid"/>
            <a:round/>
            <a:headEnd type="none" w="med" len="med"/>
            <a:tailEnd type="none" w="med" len="med"/>
          </a:ln>
          <a:effectLst/>
        </p:spPr>
        <p:txBody>
          <a:bodyPr/>
          <a:lstStyle/>
          <a:p>
            <a:pPr algn="ctr">
              <a:defRPr/>
            </a:pPr>
            <a:endParaRPr lang="en-US">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path path="circle">
                  <a:fillToRect l="50000" t="50000" r="50000" b="50000"/>
                </a:path>
                <a:tileRect/>
              </a:gradFill>
              <a:cs typeface="+mn-cs"/>
            </a:endParaRPr>
          </a:p>
        </p:txBody>
      </p:sp>
      <p:sp>
        <p:nvSpPr>
          <p:cNvPr id="7" name="Rectangle 6"/>
          <p:cNvSpPr>
            <a:spLocks noChangeArrowheads="1"/>
          </p:cNvSpPr>
          <p:nvPr/>
        </p:nvSpPr>
        <p:spPr bwMode="auto">
          <a:xfrm>
            <a:off x="1349375" y="1781174"/>
            <a:ext cx="211138" cy="4543426"/>
          </a:xfrm>
          <a:prstGeom prst="rect">
            <a:avLst/>
          </a:prstGeom>
          <a:solidFill>
            <a:srgbClr val="FF0000">
              <a:alpha val="80000"/>
            </a:srgbClr>
          </a:solidFill>
          <a:ln w="19050" algn="ctr">
            <a:solidFill>
              <a:schemeClr val="bg2"/>
            </a:solidFill>
            <a:round/>
            <a:headEnd/>
            <a:tailEnd/>
          </a:ln>
        </p:spPr>
        <p:txBody>
          <a:bodyPr/>
          <a:lstStyle/>
          <a:p>
            <a:pPr algn="ctr"/>
            <a:endParaRPr lang="en-US"/>
          </a:p>
        </p:txBody>
      </p:sp>
      <p:sp>
        <p:nvSpPr>
          <p:cNvPr id="8" name="Rectangle 7"/>
          <p:cNvSpPr>
            <a:spLocks noChangeArrowheads="1"/>
          </p:cNvSpPr>
          <p:nvPr/>
        </p:nvSpPr>
        <p:spPr bwMode="auto">
          <a:xfrm>
            <a:off x="4567238" y="1787525"/>
            <a:ext cx="212725" cy="4537075"/>
          </a:xfrm>
          <a:prstGeom prst="rect">
            <a:avLst/>
          </a:prstGeom>
          <a:solidFill>
            <a:srgbClr val="FF0000">
              <a:alpha val="80000"/>
            </a:srgbClr>
          </a:solidFill>
          <a:ln w="9525" algn="ctr">
            <a:solidFill>
              <a:schemeClr val="bg2"/>
            </a:solidFill>
            <a:round/>
            <a:headEnd/>
            <a:tailEnd/>
          </a:ln>
        </p:spPr>
        <p:txBody>
          <a:bodyPr/>
          <a:lstStyle/>
          <a:p>
            <a:pPr algn="ctr"/>
            <a:endParaRPr lang="en-US"/>
          </a:p>
        </p:txBody>
      </p:sp>
      <p:grpSp>
        <p:nvGrpSpPr>
          <p:cNvPr id="2" name="Group 16"/>
          <p:cNvGrpSpPr>
            <a:grpSpLocks/>
          </p:cNvGrpSpPr>
          <p:nvPr/>
        </p:nvGrpSpPr>
        <p:grpSpPr bwMode="auto">
          <a:xfrm>
            <a:off x="3630613" y="5561013"/>
            <a:ext cx="512762" cy="385762"/>
            <a:chOff x="3000375" y="5386388"/>
            <a:chExt cx="512763" cy="385762"/>
          </a:xfrm>
        </p:grpSpPr>
        <p:sp>
          <p:nvSpPr>
            <p:cNvPr id="23566" name="Rectangle 8"/>
            <p:cNvSpPr>
              <a:spLocks noChangeArrowheads="1"/>
            </p:cNvSpPr>
            <p:nvPr/>
          </p:nvSpPr>
          <p:spPr bwMode="auto">
            <a:xfrm>
              <a:off x="3000375" y="5386388"/>
              <a:ext cx="512763" cy="379412"/>
            </a:xfrm>
            <a:prstGeom prst="rect">
              <a:avLst/>
            </a:prstGeom>
            <a:solidFill>
              <a:srgbClr val="00B0F0">
                <a:alpha val="50195"/>
              </a:srgbClr>
            </a:solidFill>
            <a:ln w="9525" algn="ctr">
              <a:solidFill>
                <a:schemeClr val="tx1"/>
              </a:solidFill>
              <a:round/>
              <a:headEnd/>
              <a:tailEnd/>
            </a:ln>
          </p:spPr>
          <p:txBody>
            <a:bodyPr/>
            <a:lstStyle/>
            <a:p>
              <a:pPr algn="ctr"/>
              <a:endParaRPr lang="en-US"/>
            </a:p>
          </p:txBody>
        </p:sp>
        <p:cxnSp>
          <p:nvCxnSpPr>
            <p:cNvPr id="23567" name="Straight Connector 12"/>
            <p:cNvCxnSpPr>
              <a:cxnSpLocks noChangeShapeType="1"/>
            </p:cNvCxnSpPr>
            <p:nvPr/>
          </p:nvCxnSpPr>
          <p:spPr bwMode="auto">
            <a:xfrm flipV="1">
              <a:off x="3019425" y="5410200"/>
              <a:ext cx="476250" cy="342900"/>
            </a:xfrm>
            <a:prstGeom prst="line">
              <a:avLst/>
            </a:prstGeom>
            <a:noFill/>
            <a:ln w="25400" algn="ctr">
              <a:solidFill>
                <a:schemeClr val="bg2"/>
              </a:solidFill>
              <a:round/>
              <a:headEnd/>
              <a:tailEnd/>
            </a:ln>
          </p:spPr>
        </p:cxnSp>
        <p:cxnSp>
          <p:nvCxnSpPr>
            <p:cNvPr id="23568" name="Straight Connector 13"/>
            <p:cNvCxnSpPr>
              <a:cxnSpLocks noChangeShapeType="1"/>
            </p:cNvCxnSpPr>
            <p:nvPr/>
          </p:nvCxnSpPr>
          <p:spPr bwMode="auto">
            <a:xfrm rot="10800000">
              <a:off x="3028952" y="5410200"/>
              <a:ext cx="457199" cy="361950"/>
            </a:xfrm>
            <a:prstGeom prst="line">
              <a:avLst/>
            </a:prstGeom>
            <a:noFill/>
            <a:ln w="25400" algn="ctr">
              <a:solidFill>
                <a:schemeClr val="bg2"/>
              </a:solidFill>
              <a:round/>
              <a:headEnd/>
              <a:tailEnd/>
            </a:ln>
          </p:spPr>
        </p:cxnSp>
      </p:grpSp>
      <p:grpSp>
        <p:nvGrpSpPr>
          <p:cNvPr id="4" name="Group 17"/>
          <p:cNvGrpSpPr>
            <a:grpSpLocks/>
          </p:cNvGrpSpPr>
          <p:nvPr/>
        </p:nvGrpSpPr>
        <p:grpSpPr bwMode="auto">
          <a:xfrm>
            <a:off x="1966913" y="5751513"/>
            <a:ext cx="512762" cy="381000"/>
            <a:chOff x="846" y="3513"/>
            <a:chExt cx="323" cy="240"/>
          </a:xfrm>
        </p:grpSpPr>
        <p:sp>
          <p:nvSpPr>
            <p:cNvPr id="23563" name="Rectangle 13"/>
            <p:cNvSpPr>
              <a:spLocks noChangeArrowheads="1"/>
            </p:cNvSpPr>
            <p:nvPr/>
          </p:nvSpPr>
          <p:spPr bwMode="auto">
            <a:xfrm>
              <a:off x="846" y="3513"/>
              <a:ext cx="323" cy="239"/>
            </a:xfrm>
            <a:prstGeom prst="rect">
              <a:avLst/>
            </a:prstGeom>
            <a:solidFill>
              <a:srgbClr val="00B0F0">
                <a:alpha val="50195"/>
              </a:srgbClr>
            </a:solidFill>
            <a:ln w="9525" algn="ctr">
              <a:solidFill>
                <a:schemeClr val="tx1"/>
              </a:solidFill>
              <a:round/>
              <a:headEnd/>
              <a:tailEnd/>
            </a:ln>
          </p:spPr>
          <p:txBody>
            <a:bodyPr/>
            <a:lstStyle/>
            <a:p>
              <a:pPr algn="ctr"/>
              <a:endParaRPr lang="en-US"/>
            </a:p>
          </p:txBody>
        </p:sp>
        <p:sp>
          <p:nvSpPr>
            <p:cNvPr id="23564" name="Line 15"/>
            <p:cNvSpPr>
              <a:spLocks noChangeShapeType="1"/>
            </p:cNvSpPr>
            <p:nvPr/>
          </p:nvSpPr>
          <p:spPr bwMode="auto">
            <a:xfrm flipV="1">
              <a:off x="864" y="3528"/>
              <a:ext cx="294" cy="219"/>
            </a:xfrm>
            <a:prstGeom prst="line">
              <a:avLst/>
            </a:prstGeom>
            <a:noFill/>
            <a:ln w="28575">
              <a:solidFill>
                <a:schemeClr val="bg2"/>
              </a:solidFill>
              <a:round/>
              <a:headEnd/>
              <a:tailEnd/>
            </a:ln>
          </p:spPr>
          <p:txBody>
            <a:bodyPr/>
            <a:lstStyle/>
            <a:p>
              <a:endParaRPr lang="en-US"/>
            </a:p>
          </p:txBody>
        </p:sp>
        <p:sp>
          <p:nvSpPr>
            <p:cNvPr id="23565" name="Line 16"/>
            <p:cNvSpPr>
              <a:spLocks noChangeShapeType="1"/>
            </p:cNvSpPr>
            <p:nvPr/>
          </p:nvSpPr>
          <p:spPr bwMode="auto">
            <a:xfrm>
              <a:off x="861" y="3522"/>
              <a:ext cx="288" cy="231"/>
            </a:xfrm>
            <a:prstGeom prst="line">
              <a:avLst/>
            </a:prstGeom>
            <a:noFill/>
            <a:ln w="28575">
              <a:solidFill>
                <a:schemeClr val="bg2"/>
              </a:solid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grpId="0" nodeType="after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7" presetClass="path" presetSubtype="0" accel="50000" decel="50000" fill="hold" nodeType="clickEffect">
                                  <p:stCondLst>
                                    <p:cond delay="0"/>
                                  </p:stCondLst>
                                  <p:childTnLst>
                                    <p:animMotion origin="layout" path="M -1.38889E-6 -3.52601E-6 C -1.38889E-6 -0.12809 -1.38889E-6 -0.2178 -1.38889E-6 -0.21757 C 0.00278 -0.2178 0.00278 -0.12809 0.00278 -3.52601E-6 C 0.00278 -0.12809 0.00833 -0.2178 0.00833 -0.21757 C 0.01129 -0.2178 0.01129 -0.12809 0.01129 -3.52601E-6 C 0.01129 -0.12809 0.01684 -0.2178 0.01962 -0.2178 C 0.02535 -0.2178 0.02535 -0.12809 0.02535 -3.52601E-6 C 0.02535 -0.12809 0.02535 -0.2178 0.02813 -0.2178 C 0.02813 -0.21757 0.03386 -0.12809 0.03386 -3.52601E-6 C 0.03386 -0.12809 0.03663 -0.2178 0.03663 -0.21757 C 0.03663 -0.21734 0.04219 -0.12809 0.04219 -3.52601E-6 C 0.04514 -0.12809 0.04514 -0.2178 0.0507 -0.2178 C 0.0507 -0.21757 0.0507 -0.12809 0.05347 -3.52601E-6 C 0.05347 -0.12809 0.05347 -0.2178 0.05347 -0.21757 C 0.0592 -0.2178 0.06198 -0.12809 0.06198 -3.52601E-6 C 0.06198 -0.12809 0.06198 -0.2178 0.06771 -0.2178 C 0.06771 -0.21757 0.07049 -0.12809 0.07622 -3.52601E-6 " pathEditMode="relative" rAng="0" ptsTypes="fffffffffffffffff">
                                      <p:cBhvr>
                                        <p:cTn id="32" dur="2000" fill="hold"/>
                                        <p:tgtEl>
                                          <p:spTgt spid="4"/>
                                        </p:tgtEl>
                                        <p:attrNameLst>
                                          <p:attrName>ppt_x</p:attrName>
                                          <p:attrName>ppt_y</p:attrName>
                                        </p:attrNameLst>
                                      </p:cBhvr>
                                      <p:rCtr x="38" y="-109"/>
                                    </p:animMotion>
                                  </p:childTnLst>
                                </p:cTn>
                              </p:par>
                            </p:childTnLst>
                          </p:cTn>
                        </p:par>
                        <p:par>
                          <p:cTn id="33" fill="hold">
                            <p:stCondLst>
                              <p:cond delay="2000"/>
                            </p:stCondLst>
                            <p:childTnLst>
                              <p:par>
                                <p:cTn id="34" presetID="0" presetClass="path" presetSubtype="0" accel="50000" decel="50000" fill="hold" nodeType="afterEffect">
                                  <p:stCondLst>
                                    <p:cond delay="0"/>
                                  </p:stCondLst>
                                  <p:childTnLst>
                                    <p:animMotion origin="layout" path="M -8.33333E-7 4.07407E-6 C 0.02118 -0.0588 0.04271 -0.11713 0.04983 -0.17061 C 0.05729 -0.22408 0.05 -0.28241 0.04271 -0.32014 C 0.03524 -0.35811 0.02431 -0.37292 0.00538 -0.39769 C -0.01371 -0.42246 -0.04358 -0.45024 -0.07101 -0.46829 C -0.09809 -0.48612 -0.12778 -0.49537 -0.15694 -0.50417 " pathEditMode="relative" rAng="0" ptsTypes="aaaaaA">
                                      <p:cBhvr>
                                        <p:cTn id="35" dur="2000" fill="hold"/>
                                        <p:tgtEl>
                                          <p:spTgt spid="2"/>
                                        </p:tgtEl>
                                        <p:attrNameLst>
                                          <p:attrName>ppt_x</p:attrName>
                                          <p:attrName>ppt_y</p:attrName>
                                        </p:attrNameLst>
                                      </p:cBhvr>
                                      <p:rCtr x="-50" y="-2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8"/>
          <p:cNvSpPr>
            <a:spLocks noChangeArrowheads="1"/>
          </p:cNvSpPr>
          <p:nvPr/>
        </p:nvSpPr>
        <p:spPr bwMode="auto">
          <a:xfrm>
            <a:off x="1371600" y="2209800"/>
            <a:ext cx="3505200" cy="4038600"/>
          </a:xfrm>
          <a:prstGeom prst="rect">
            <a:avLst/>
          </a:prstGeom>
          <a:solidFill>
            <a:srgbClr val="33CC33"/>
          </a:solidFill>
          <a:ln w="12700" cap="sq" algn="ctr">
            <a:solidFill>
              <a:schemeClr val="tx1"/>
            </a:solidFill>
            <a:round/>
            <a:headEnd/>
            <a:tailEnd/>
          </a:ln>
        </p:spPr>
        <p:txBody>
          <a:bodyPr wrap="none" anchor="ctr"/>
          <a:lstStyle/>
          <a:p>
            <a:pPr algn="ctr"/>
            <a:endParaRPr lang="en-US"/>
          </a:p>
        </p:txBody>
      </p:sp>
      <p:sp>
        <p:nvSpPr>
          <p:cNvPr id="27650" name="Title 1"/>
          <p:cNvSpPr>
            <a:spLocks noGrp="1"/>
          </p:cNvSpPr>
          <p:nvPr>
            <p:ph type="title"/>
          </p:nvPr>
        </p:nvSpPr>
        <p:spPr>
          <a:xfrm>
            <a:off x="1143000" y="465138"/>
            <a:ext cx="7772400" cy="1143000"/>
          </a:xfrm>
        </p:spPr>
        <p:txBody>
          <a:bodyPr/>
          <a:lstStyle/>
          <a:p>
            <a:pPr algn="ctr" eaLnBrk="1" hangingPunct="1">
              <a:defRPr/>
            </a:pPr>
            <a:r>
              <a:rPr lang="en-US" sz="4000" b="1" dirty="0" smtClean="0">
                <a:effectLst>
                  <a:outerShdw blurRad="38100" dist="38100" dir="2700000" algn="tl">
                    <a:srgbClr val="000000">
                      <a:alpha val="43137"/>
                    </a:srgbClr>
                  </a:outerShdw>
                </a:effectLst>
              </a:rPr>
              <a:t>Prescribe Ends – Proscribe Means</a:t>
            </a:r>
          </a:p>
        </p:txBody>
      </p:sp>
      <p:sp>
        <p:nvSpPr>
          <p:cNvPr id="3" name="Content Placeholder 2"/>
          <p:cNvSpPr>
            <a:spLocks noGrp="1"/>
          </p:cNvSpPr>
          <p:nvPr>
            <p:ph idx="1"/>
          </p:nvPr>
        </p:nvSpPr>
        <p:spPr>
          <a:xfrm>
            <a:off x="5181600" y="1946275"/>
            <a:ext cx="3760788" cy="4114800"/>
          </a:xfrm>
        </p:spPr>
        <p:txBody>
          <a:bodyPr/>
          <a:lstStyle/>
          <a:p>
            <a:pPr eaLnBrk="1" hangingPunct="1">
              <a:buFontTx/>
              <a:buNone/>
              <a:defRPr/>
            </a:pPr>
            <a:r>
              <a:rPr lang="en-US" sz="2000" dirty="0" smtClean="0"/>
              <a:t>Lombardi (might have) said: </a:t>
            </a:r>
            <a:br>
              <a:rPr lang="en-US" sz="2000" dirty="0" smtClean="0"/>
            </a:br>
            <a:r>
              <a:rPr lang="en-US" sz="2000" i="1" dirty="0" smtClean="0"/>
              <a:t>“Get to the end zone.  Stay inbounds…but get there."</a:t>
            </a:r>
          </a:p>
          <a:p>
            <a:pPr eaLnBrk="1" hangingPunct="1">
              <a:defRPr/>
            </a:pPr>
            <a:r>
              <a:rPr lang="en-US" sz="2400" dirty="0" smtClean="0">
                <a:solidFill>
                  <a:srgbClr val="CC99FF"/>
                </a:solidFill>
              </a:rPr>
              <a:t>Identify the end zone (objectives)</a:t>
            </a:r>
          </a:p>
          <a:p>
            <a:pPr eaLnBrk="1" hangingPunct="1">
              <a:defRPr/>
            </a:pPr>
            <a:r>
              <a:rPr lang="en-US" sz="2400" dirty="0" smtClean="0">
                <a:solidFill>
                  <a:srgbClr val="FFCC99"/>
                </a:solidFill>
              </a:rPr>
              <a:t>Stay inbounds</a:t>
            </a:r>
            <a:br>
              <a:rPr lang="en-US" sz="2400" dirty="0" smtClean="0">
                <a:solidFill>
                  <a:srgbClr val="FFCC99"/>
                </a:solidFill>
              </a:rPr>
            </a:br>
            <a:r>
              <a:rPr lang="en-US" sz="2400" dirty="0" smtClean="0">
                <a:solidFill>
                  <a:srgbClr val="FFCC99"/>
                </a:solidFill>
              </a:rPr>
              <a:t>(boundaries )</a:t>
            </a:r>
          </a:p>
          <a:p>
            <a:pPr eaLnBrk="1" hangingPunct="1">
              <a:defRPr/>
            </a:pPr>
            <a:r>
              <a:rPr lang="en-US" sz="2400" dirty="0" smtClean="0"/>
              <a:t>Allow your players the freedom to respond to situations ‘on the field’</a:t>
            </a:r>
          </a:p>
        </p:txBody>
      </p:sp>
      <p:sp>
        <p:nvSpPr>
          <p:cNvPr id="24581" name="Slide Number Placeholder 3"/>
          <p:cNvSpPr>
            <a:spLocks noGrp="1"/>
          </p:cNvSpPr>
          <p:nvPr>
            <p:ph type="sldNum" sz="quarter" idx="12"/>
          </p:nvPr>
        </p:nvSpPr>
        <p:spPr/>
        <p:txBody>
          <a:bodyPr/>
          <a:lstStyle/>
          <a:p>
            <a:pPr>
              <a:defRPr/>
            </a:pPr>
            <a:fld id="{8696927B-A6F2-4E4A-9375-EC72C6B8CB48}" type="slidenum">
              <a:rPr lang="en-US" smtClean="0"/>
              <a:pPr>
                <a:defRPr/>
              </a:pPr>
              <a:t>25</a:t>
            </a:fld>
            <a:endParaRPr lang="en-US" smtClean="0"/>
          </a:p>
        </p:txBody>
      </p:sp>
      <p:sp>
        <p:nvSpPr>
          <p:cNvPr id="7" name="Rectangle 6"/>
          <p:cNvSpPr>
            <a:spLocks noChangeArrowheads="1"/>
          </p:cNvSpPr>
          <p:nvPr/>
        </p:nvSpPr>
        <p:spPr bwMode="auto">
          <a:xfrm>
            <a:off x="1368425" y="2203450"/>
            <a:ext cx="157163" cy="4044950"/>
          </a:xfrm>
          <a:prstGeom prst="rect">
            <a:avLst/>
          </a:prstGeom>
          <a:solidFill>
            <a:srgbClr val="FF0000"/>
          </a:solidFill>
          <a:ln w="9525" algn="ctr">
            <a:solidFill>
              <a:schemeClr val="tx1"/>
            </a:solidFill>
            <a:round/>
            <a:headEnd/>
            <a:tailEnd/>
          </a:ln>
        </p:spPr>
        <p:txBody>
          <a:bodyPr/>
          <a:lstStyle/>
          <a:p>
            <a:pPr algn="ctr"/>
            <a:endParaRPr lang="en-US"/>
          </a:p>
        </p:txBody>
      </p:sp>
      <p:sp>
        <p:nvSpPr>
          <p:cNvPr id="8" name="Rectangle 7"/>
          <p:cNvSpPr>
            <a:spLocks noChangeArrowheads="1"/>
          </p:cNvSpPr>
          <p:nvPr/>
        </p:nvSpPr>
        <p:spPr bwMode="auto">
          <a:xfrm>
            <a:off x="4748213" y="2209799"/>
            <a:ext cx="157162" cy="4038600"/>
          </a:xfrm>
          <a:prstGeom prst="rect">
            <a:avLst/>
          </a:prstGeom>
          <a:solidFill>
            <a:srgbClr val="FF0000"/>
          </a:solidFill>
          <a:ln w="9525" algn="ctr">
            <a:solidFill>
              <a:schemeClr val="tx1"/>
            </a:solidFill>
            <a:round/>
            <a:headEnd/>
            <a:tailEnd/>
          </a:ln>
        </p:spPr>
        <p:txBody>
          <a:bodyPr/>
          <a:lstStyle/>
          <a:p>
            <a:pPr algn="ctr"/>
            <a:endParaRPr lang="en-US"/>
          </a:p>
        </p:txBody>
      </p:sp>
      <p:sp>
        <p:nvSpPr>
          <p:cNvPr id="19" name="TextBox 18"/>
          <p:cNvSpPr txBox="1">
            <a:spLocks noChangeArrowheads="1"/>
          </p:cNvSpPr>
          <p:nvPr/>
        </p:nvSpPr>
        <p:spPr bwMode="auto">
          <a:xfrm>
            <a:off x="1371600" y="1600200"/>
            <a:ext cx="3505200" cy="646113"/>
          </a:xfrm>
          <a:prstGeom prst="rect">
            <a:avLst/>
          </a:prstGeom>
          <a:solidFill>
            <a:srgbClr val="7030A0"/>
          </a:solidFill>
          <a:ln w="50800">
            <a:solidFill>
              <a:schemeClr val="tx1"/>
            </a:solidFill>
            <a:miter lim="800000"/>
            <a:headEnd/>
            <a:tailEnd/>
          </a:ln>
        </p:spPr>
        <p:txBody>
          <a:bodyPr>
            <a:spAutoFit/>
          </a:bodyPr>
          <a:lstStyle/>
          <a:p>
            <a:pPr algn="ctr"/>
            <a:r>
              <a:rPr lang="en-US" sz="3600">
                <a:latin typeface="Impact" pitchFamily="34" charset="0"/>
              </a:rPr>
              <a:t>END ZONE</a:t>
            </a:r>
          </a:p>
        </p:txBody>
      </p:sp>
      <p:cxnSp>
        <p:nvCxnSpPr>
          <p:cNvPr id="24585" name="Straight Connector 13"/>
          <p:cNvCxnSpPr>
            <a:cxnSpLocks noChangeShapeType="1"/>
          </p:cNvCxnSpPr>
          <p:nvPr/>
        </p:nvCxnSpPr>
        <p:spPr bwMode="auto">
          <a:xfrm>
            <a:off x="1570038" y="2749550"/>
            <a:ext cx="152400" cy="0"/>
          </a:xfrm>
          <a:prstGeom prst="line">
            <a:avLst/>
          </a:prstGeom>
          <a:noFill/>
          <a:ln w="88900" cap="sq" algn="ctr">
            <a:solidFill>
              <a:schemeClr val="tx1"/>
            </a:solidFill>
            <a:round/>
            <a:headEnd/>
            <a:tailEnd/>
          </a:ln>
        </p:spPr>
      </p:cxnSp>
      <p:cxnSp>
        <p:nvCxnSpPr>
          <p:cNvPr id="24586" name="Straight Connector 14"/>
          <p:cNvCxnSpPr>
            <a:cxnSpLocks noChangeShapeType="1"/>
          </p:cNvCxnSpPr>
          <p:nvPr/>
        </p:nvCxnSpPr>
        <p:spPr bwMode="auto">
          <a:xfrm>
            <a:off x="1562100" y="3262313"/>
            <a:ext cx="152400" cy="0"/>
          </a:xfrm>
          <a:prstGeom prst="line">
            <a:avLst/>
          </a:prstGeom>
          <a:noFill/>
          <a:ln w="88900" cap="sq" algn="ctr">
            <a:solidFill>
              <a:schemeClr val="tx1"/>
            </a:solidFill>
            <a:round/>
            <a:headEnd/>
            <a:tailEnd/>
          </a:ln>
        </p:spPr>
      </p:cxnSp>
      <p:cxnSp>
        <p:nvCxnSpPr>
          <p:cNvPr id="24587" name="Straight Connector 15"/>
          <p:cNvCxnSpPr>
            <a:cxnSpLocks noChangeShapeType="1"/>
          </p:cNvCxnSpPr>
          <p:nvPr/>
        </p:nvCxnSpPr>
        <p:spPr bwMode="auto">
          <a:xfrm>
            <a:off x="1563688" y="3775075"/>
            <a:ext cx="152400" cy="0"/>
          </a:xfrm>
          <a:prstGeom prst="line">
            <a:avLst/>
          </a:prstGeom>
          <a:noFill/>
          <a:ln w="88900" cap="sq" algn="ctr">
            <a:solidFill>
              <a:schemeClr val="tx1"/>
            </a:solidFill>
            <a:round/>
            <a:headEnd/>
            <a:tailEnd/>
          </a:ln>
        </p:spPr>
      </p:cxnSp>
      <p:cxnSp>
        <p:nvCxnSpPr>
          <p:cNvPr id="24588" name="Straight Connector 16"/>
          <p:cNvCxnSpPr>
            <a:cxnSpLocks noChangeShapeType="1"/>
          </p:cNvCxnSpPr>
          <p:nvPr/>
        </p:nvCxnSpPr>
        <p:spPr bwMode="auto">
          <a:xfrm>
            <a:off x="1565275" y="4281488"/>
            <a:ext cx="152400" cy="0"/>
          </a:xfrm>
          <a:prstGeom prst="line">
            <a:avLst/>
          </a:prstGeom>
          <a:noFill/>
          <a:ln w="88900" cap="sq" algn="ctr">
            <a:solidFill>
              <a:schemeClr val="tx1"/>
            </a:solidFill>
            <a:round/>
            <a:headEnd/>
            <a:tailEnd/>
          </a:ln>
        </p:spPr>
      </p:cxnSp>
      <p:cxnSp>
        <p:nvCxnSpPr>
          <p:cNvPr id="24589" name="Straight Connector 17"/>
          <p:cNvCxnSpPr>
            <a:cxnSpLocks noChangeShapeType="1"/>
          </p:cNvCxnSpPr>
          <p:nvPr/>
        </p:nvCxnSpPr>
        <p:spPr bwMode="auto">
          <a:xfrm>
            <a:off x="1563688" y="4794250"/>
            <a:ext cx="152400" cy="0"/>
          </a:xfrm>
          <a:prstGeom prst="line">
            <a:avLst/>
          </a:prstGeom>
          <a:noFill/>
          <a:ln w="88900" cap="sq" algn="ctr">
            <a:solidFill>
              <a:schemeClr val="tx1"/>
            </a:solidFill>
            <a:round/>
            <a:headEnd/>
            <a:tailEnd/>
          </a:ln>
        </p:spPr>
      </p:cxnSp>
      <p:cxnSp>
        <p:nvCxnSpPr>
          <p:cNvPr id="24590" name="Straight Connector 19"/>
          <p:cNvCxnSpPr>
            <a:cxnSpLocks noChangeShapeType="1"/>
          </p:cNvCxnSpPr>
          <p:nvPr/>
        </p:nvCxnSpPr>
        <p:spPr bwMode="auto">
          <a:xfrm>
            <a:off x="1563688" y="5305425"/>
            <a:ext cx="152400" cy="0"/>
          </a:xfrm>
          <a:prstGeom prst="line">
            <a:avLst/>
          </a:prstGeom>
          <a:noFill/>
          <a:ln w="88900" cap="sq" algn="ctr">
            <a:solidFill>
              <a:schemeClr val="tx1"/>
            </a:solidFill>
            <a:round/>
            <a:headEnd/>
            <a:tailEnd/>
          </a:ln>
        </p:spPr>
      </p:cxnSp>
      <p:cxnSp>
        <p:nvCxnSpPr>
          <p:cNvPr id="24591" name="Straight Connector 20"/>
          <p:cNvCxnSpPr>
            <a:cxnSpLocks noChangeShapeType="1"/>
          </p:cNvCxnSpPr>
          <p:nvPr/>
        </p:nvCxnSpPr>
        <p:spPr bwMode="auto">
          <a:xfrm>
            <a:off x="1565275" y="5819775"/>
            <a:ext cx="152400" cy="0"/>
          </a:xfrm>
          <a:prstGeom prst="line">
            <a:avLst/>
          </a:prstGeom>
          <a:noFill/>
          <a:ln w="88900" cap="sq" algn="ctr">
            <a:solidFill>
              <a:schemeClr val="tx1"/>
            </a:solidFill>
            <a:round/>
            <a:headEnd/>
            <a:tailEnd/>
          </a:ln>
        </p:spPr>
      </p:cxnSp>
      <p:cxnSp>
        <p:nvCxnSpPr>
          <p:cNvPr id="24592" name="Straight Connector 21"/>
          <p:cNvCxnSpPr>
            <a:cxnSpLocks noChangeShapeType="1"/>
          </p:cNvCxnSpPr>
          <p:nvPr/>
        </p:nvCxnSpPr>
        <p:spPr bwMode="auto">
          <a:xfrm>
            <a:off x="4552950" y="5816600"/>
            <a:ext cx="152400" cy="0"/>
          </a:xfrm>
          <a:prstGeom prst="line">
            <a:avLst/>
          </a:prstGeom>
          <a:noFill/>
          <a:ln w="88900" cap="sq" algn="ctr">
            <a:solidFill>
              <a:schemeClr val="tx1"/>
            </a:solidFill>
            <a:round/>
            <a:headEnd/>
            <a:tailEnd/>
          </a:ln>
        </p:spPr>
      </p:cxnSp>
      <p:cxnSp>
        <p:nvCxnSpPr>
          <p:cNvPr id="24593" name="Straight Connector 22"/>
          <p:cNvCxnSpPr>
            <a:cxnSpLocks noChangeShapeType="1"/>
          </p:cNvCxnSpPr>
          <p:nvPr/>
        </p:nvCxnSpPr>
        <p:spPr bwMode="auto">
          <a:xfrm>
            <a:off x="4552950" y="5307013"/>
            <a:ext cx="152400" cy="0"/>
          </a:xfrm>
          <a:prstGeom prst="line">
            <a:avLst/>
          </a:prstGeom>
          <a:noFill/>
          <a:ln w="88900" cap="sq" algn="ctr">
            <a:solidFill>
              <a:schemeClr val="tx1"/>
            </a:solidFill>
            <a:round/>
            <a:headEnd/>
            <a:tailEnd/>
          </a:ln>
        </p:spPr>
      </p:cxnSp>
      <p:cxnSp>
        <p:nvCxnSpPr>
          <p:cNvPr id="24594" name="Straight Connector 23"/>
          <p:cNvCxnSpPr>
            <a:cxnSpLocks noChangeShapeType="1"/>
          </p:cNvCxnSpPr>
          <p:nvPr/>
        </p:nvCxnSpPr>
        <p:spPr bwMode="auto">
          <a:xfrm>
            <a:off x="4552950" y="4795838"/>
            <a:ext cx="152400" cy="0"/>
          </a:xfrm>
          <a:prstGeom prst="line">
            <a:avLst/>
          </a:prstGeom>
          <a:noFill/>
          <a:ln w="88900" cap="sq" algn="ctr">
            <a:solidFill>
              <a:schemeClr val="tx1"/>
            </a:solidFill>
            <a:round/>
            <a:headEnd/>
            <a:tailEnd/>
          </a:ln>
        </p:spPr>
      </p:cxnSp>
      <p:cxnSp>
        <p:nvCxnSpPr>
          <p:cNvPr id="24595" name="Straight Connector 24"/>
          <p:cNvCxnSpPr>
            <a:cxnSpLocks noChangeShapeType="1"/>
          </p:cNvCxnSpPr>
          <p:nvPr/>
        </p:nvCxnSpPr>
        <p:spPr bwMode="auto">
          <a:xfrm>
            <a:off x="4552950" y="4281488"/>
            <a:ext cx="152400" cy="0"/>
          </a:xfrm>
          <a:prstGeom prst="line">
            <a:avLst/>
          </a:prstGeom>
          <a:noFill/>
          <a:ln w="88900" cap="sq" algn="ctr">
            <a:solidFill>
              <a:schemeClr val="tx1"/>
            </a:solidFill>
            <a:round/>
            <a:headEnd/>
            <a:tailEnd/>
          </a:ln>
        </p:spPr>
      </p:cxnSp>
      <p:cxnSp>
        <p:nvCxnSpPr>
          <p:cNvPr id="24596" name="Straight Connector 25"/>
          <p:cNvCxnSpPr>
            <a:cxnSpLocks noChangeShapeType="1"/>
          </p:cNvCxnSpPr>
          <p:nvPr/>
        </p:nvCxnSpPr>
        <p:spPr bwMode="auto">
          <a:xfrm>
            <a:off x="4552950" y="3776663"/>
            <a:ext cx="152400" cy="0"/>
          </a:xfrm>
          <a:prstGeom prst="line">
            <a:avLst/>
          </a:prstGeom>
          <a:noFill/>
          <a:ln w="88900" cap="sq" algn="ctr">
            <a:solidFill>
              <a:schemeClr val="tx1"/>
            </a:solidFill>
            <a:round/>
            <a:headEnd/>
            <a:tailEnd/>
          </a:ln>
        </p:spPr>
      </p:cxnSp>
      <p:cxnSp>
        <p:nvCxnSpPr>
          <p:cNvPr id="24597" name="Straight Connector 26"/>
          <p:cNvCxnSpPr>
            <a:cxnSpLocks noChangeShapeType="1"/>
          </p:cNvCxnSpPr>
          <p:nvPr/>
        </p:nvCxnSpPr>
        <p:spPr bwMode="auto">
          <a:xfrm>
            <a:off x="4552950" y="3267075"/>
            <a:ext cx="152400" cy="0"/>
          </a:xfrm>
          <a:prstGeom prst="line">
            <a:avLst/>
          </a:prstGeom>
          <a:noFill/>
          <a:ln w="88900" cap="sq" algn="ctr">
            <a:solidFill>
              <a:schemeClr val="tx1"/>
            </a:solidFill>
            <a:round/>
            <a:headEnd/>
            <a:tailEnd/>
          </a:ln>
        </p:spPr>
      </p:cxnSp>
      <p:cxnSp>
        <p:nvCxnSpPr>
          <p:cNvPr id="24598" name="Straight Connector 27"/>
          <p:cNvCxnSpPr>
            <a:cxnSpLocks noChangeShapeType="1"/>
          </p:cNvCxnSpPr>
          <p:nvPr/>
        </p:nvCxnSpPr>
        <p:spPr bwMode="auto">
          <a:xfrm>
            <a:off x="4552950" y="2749550"/>
            <a:ext cx="152400" cy="0"/>
          </a:xfrm>
          <a:prstGeom prst="line">
            <a:avLst/>
          </a:prstGeom>
          <a:noFill/>
          <a:ln w="88900" cap="sq" algn="ctr">
            <a:solidFill>
              <a:schemeClr val="tx1"/>
            </a:solidFill>
            <a:round/>
            <a:headEnd/>
            <a:tailEnd/>
          </a:ln>
        </p:spPr>
      </p:cxnSp>
      <p:pic>
        <p:nvPicPr>
          <p:cNvPr id="5121" name="Picture 1" descr="C:\Documents and Settings\Rick\Local Settings\Temporary Internet Files\Content.IE5\UBQBBZG6\MCj04417880000[1].png"/>
          <p:cNvPicPr>
            <a:picLocks noChangeAspect="1" noChangeArrowheads="1"/>
          </p:cNvPicPr>
          <p:nvPr/>
        </p:nvPicPr>
        <p:blipFill>
          <a:blip r:embed="rId3" cstate="print"/>
          <a:srcRect/>
          <a:stretch>
            <a:fillRect/>
          </a:stretch>
        </p:blipFill>
        <p:spPr bwMode="auto">
          <a:xfrm>
            <a:off x="2743200" y="5105400"/>
            <a:ext cx="914400" cy="91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6" presetClass="entr" presetSubtype="16"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circle(in)">
                                      <p:cBhvr>
                                        <p:cTn id="9" dur="2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0 3.86963E-6 C 0.00139 -0.00278 0.00243 -0.00578 0.00434 -0.00809 C 0.00625 -0.01041 0.00903 -0.0111 0.01076 -0.01341 C 0.0224 -0.02982 0.0276 -0.0534 0.04253 -0.06588 C 0.04323 -0.06843 0.04375 -0.0712 0.04479 -0.07374 C 0.0474 -0.07929 0.0533 -0.08946 0.0533 -0.08923 C 0.05729 -0.10472 0.06875 -0.11535 0.0724 -0.12899 C 0.07656 -0.14494 0.07951 -0.16228 0.08733 -0.17615 C 0.08663 -0.1884 0.08924 -0.20158 0.08524 -0.2129 C 0.08368 -0.21753 0.05573 -0.22099 0.05538 -0.22099 C 0.02604 -0.22677 0.0283 -0.22654 -0.01701 -0.22862 C -0.02118 -0.23047 -0.02569 -0.2314 -0.02969 -0.23394 C -0.03646 -0.23856 -0.04149 -0.24642 -0.04878 -0.24966 C -0.06181 -0.2552 -0.06997 -0.26538 -0.07448 -0.28133 C -0.0724 -0.29127 -0.07309 -0.29219 -0.06806 -0.29959 C -0.06285 -0.30722 -0.06076 -0.30652 -0.05747 -0.31554 C -0.04774 -0.34258 -0.05833 -0.32178 -0.04878 -0.33912 C -0.04583 -0.35067 -0.04583 -0.35368 -0.03611 -0.35761 C -0.02431 -0.37888 -0.03976 -0.35299 -0.02552 -0.37055 C -0.01111 -0.38835 -0.03194 -0.3694 -0.01476 -0.38396 C -0.00503 -0.40199 -0.01111 -0.3976 0 -0.40199 C 0.01337 -0.41309 0.02517 -0.42534 0.03837 -0.43643 C 0.04757 -0.44406 0.05451 -0.45516 0.06389 -0.46256 C 0.07569 -0.48405 0.06024 -0.45816 0.07448 -0.47573 C 0.07639 -0.47804 0.07674 -0.48174 0.07882 -0.48359 C 0.08229 -0.48706 0.08733 -0.48706 0.09149 -0.48891 C 0.09635 -0.49769 0.0941 -0.49422 0.09792 -0.49931 " pathEditMode="relative" rAng="0" ptsTypes="ffffffffffffffffffffffffffA">
                                      <p:cBhvr>
                                        <p:cTn id="27" dur="2000" fill="hold"/>
                                        <p:tgtEl>
                                          <p:spTgt spid="5121"/>
                                        </p:tgtEl>
                                        <p:attrNameLst>
                                          <p:attrName>ppt_x</p:attrName>
                                          <p:attrName>ppt_y</p:attrName>
                                        </p:attrNameLst>
                                      </p:cBhvr>
                                      <p:rCtr x="12" y="-2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a:t>
            </a:r>
            <a:r>
              <a:rPr lang="en-US" sz="4400" b="1" dirty="0" smtClean="0">
                <a:solidFill>
                  <a:srgbClr val="FFFF00"/>
                </a:solidFill>
                <a:cs typeface="+mn-cs"/>
              </a:rPr>
              <a:t>#5</a:t>
            </a:r>
            <a:endParaRPr lang="en-US" sz="4400" b="1" dirty="0">
              <a:solidFill>
                <a:srgbClr val="FFFF00"/>
              </a:solidFill>
              <a:cs typeface="+mn-cs"/>
            </a:endParaRP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Superintendent performance and actions </a:t>
            </a:r>
            <a:r>
              <a:rPr lang="en-US" sz="4000" b="1" dirty="0" smtClean="0">
                <a:cs typeface="+mn-cs"/>
              </a:rPr>
              <a:t>must be </a:t>
            </a:r>
            <a:r>
              <a:rPr lang="en-US" sz="4000" b="1" dirty="0">
                <a:cs typeface="+mn-cs"/>
              </a:rPr>
              <a:t>monitored rigorously by the Board using criteria established in </a:t>
            </a:r>
            <a:r>
              <a:rPr lang="en-US" sz="4000" b="1" dirty="0" smtClean="0">
                <a:cs typeface="+mn-cs"/>
              </a:rPr>
              <a:t>policy.</a:t>
            </a:r>
            <a:endParaRPr lang="en-US" sz="4000" dirty="0">
              <a:cs typeface="+mn-cs"/>
            </a:endParaRPr>
          </a:p>
        </p:txBody>
      </p:sp>
      <p:sp>
        <p:nvSpPr>
          <p:cNvPr id="25604" name="Slide Number Placeholder 3"/>
          <p:cNvSpPr>
            <a:spLocks noGrp="1"/>
          </p:cNvSpPr>
          <p:nvPr>
            <p:ph type="sldNum" sz="quarter" idx="12"/>
          </p:nvPr>
        </p:nvSpPr>
        <p:spPr/>
        <p:txBody>
          <a:bodyPr/>
          <a:lstStyle/>
          <a:p>
            <a:pPr>
              <a:defRPr/>
            </a:pPr>
            <a:fld id="{AB1D9133-5861-4AE2-BCF4-F8074D38EE04}" type="slidenum">
              <a:rPr lang="en-US" smtClean="0"/>
              <a:pPr>
                <a:defRPr/>
              </a:pPr>
              <a:t>26</a:t>
            </a:fld>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Reasonableness Standard</a:t>
            </a:r>
            <a:endParaRPr lang="en-US" b="1" dirty="0"/>
          </a:p>
        </p:txBody>
      </p:sp>
      <p:sp>
        <p:nvSpPr>
          <p:cNvPr id="3" name="Content Placeholder 2"/>
          <p:cNvSpPr>
            <a:spLocks noGrp="1"/>
          </p:cNvSpPr>
          <p:nvPr>
            <p:ph idx="1"/>
          </p:nvPr>
        </p:nvSpPr>
        <p:spPr/>
        <p:txBody>
          <a:bodyPr/>
          <a:lstStyle/>
          <a:p>
            <a:r>
              <a:rPr lang="en-US" dirty="0" smtClean="0"/>
              <a:t>Has the district (the superintendent) made reasonable progress toward our desired </a:t>
            </a:r>
            <a:r>
              <a:rPr lang="en-US" dirty="0" smtClean="0">
                <a:solidFill>
                  <a:srgbClr val="FFFF00"/>
                </a:solidFill>
              </a:rPr>
              <a:t>Ends</a:t>
            </a:r>
            <a:r>
              <a:rPr lang="en-US" dirty="0" smtClean="0"/>
              <a:t>?</a:t>
            </a:r>
          </a:p>
          <a:p>
            <a:r>
              <a:rPr lang="en-US" dirty="0" smtClean="0"/>
              <a:t>Has the district (the superintendent) avoided unacceptable situations/conditions -reasonably complying with parameters as defined in our </a:t>
            </a:r>
            <a:r>
              <a:rPr lang="en-US" dirty="0" smtClean="0">
                <a:solidFill>
                  <a:srgbClr val="FFFF00"/>
                </a:solidFill>
              </a:rPr>
              <a:t>Executive</a:t>
            </a:r>
            <a:r>
              <a:rPr lang="en-US" dirty="0" smtClean="0"/>
              <a:t> </a:t>
            </a:r>
            <a:r>
              <a:rPr lang="en-US" dirty="0" smtClean="0">
                <a:solidFill>
                  <a:srgbClr val="FFFF00"/>
                </a:solidFill>
              </a:rPr>
              <a:t>Limitations</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#4 &amp; #5</a:t>
            </a:r>
            <a:endParaRPr lang="en-US" dirty="0"/>
          </a:p>
        </p:txBody>
      </p:sp>
      <p:sp>
        <p:nvSpPr>
          <p:cNvPr id="3" name="Slide Number Placeholder 2"/>
          <p:cNvSpPr>
            <a:spLocks noGrp="1"/>
          </p:cNvSpPr>
          <p:nvPr>
            <p:ph type="sldNum" sz="quarter" idx="12"/>
          </p:nvPr>
        </p:nvSpPr>
        <p:spPr/>
        <p:txBody>
          <a:bodyPr/>
          <a:lstStyle/>
          <a:p>
            <a:pPr>
              <a:defRPr/>
            </a:pPr>
            <a:fld id="{E2F6D2A3-3E36-400F-A136-B00FE749062E}" type="slidenum">
              <a:rPr lang="en-US" smtClean="0"/>
              <a:pPr>
                <a:defRPr/>
              </a:pPr>
              <a:t>28</a:t>
            </a:fld>
            <a:endParaRPr lang="en-US"/>
          </a:p>
        </p:txBody>
      </p:sp>
      <p:grpSp>
        <p:nvGrpSpPr>
          <p:cNvPr id="27" name="Group 26"/>
          <p:cNvGrpSpPr/>
          <p:nvPr/>
        </p:nvGrpSpPr>
        <p:grpSpPr>
          <a:xfrm rot="10800000">
            <a:off x="1213230" y="2172740"/>
            <a:ext cx="7397370" cy="4380460"/>
            <a:chOff x="2324100" y="1171575"/>
            <a:chExt cx="3956431" cy="2399257"/>
          </a:xfrm>
        </p:grpSpPr>
        <p:sp>
          <p:nvSpPr>
            <p:cNvPr id="112648" name="Puzzle3"/>
            <p:cNvSpPr>
              <a:spLocks noEditPoints="1" noChangeArrowheads="1"/>
            </p:cNvSpPr>
            <p:nvPr/>
          </p:nvSpPr>
          <p:spPr bwMode="auto">
            <a:xfrm>
              <a:off x="4513304" y="1171575"/>
              <a:ext cx="1767227" cy="2399257"/>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BE7D"/>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651" name="Puzzle1"/>
            <p:cNvSpPr>
              <a:spLocks noEditPoints="1" noChangeArrowheads="1"/>
            </p:cNvSpPr>
            <p:nvPr/>
          </p:nvSpPr>
          <p:spPr bwMode="auto">
            <a:xfrm>
              <a:off x="2324100" y="1897374"/>
              <a:ext cx="2855483" cy="1665534"/>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CCC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28" name="TextBox 27"/>
          <p:cNvSpPr txBox="1"/>
          <p:nvPr/>
        </p:nvSpPr>
        <p:spPr>
          <a:xfrm>
            <a:off x="1828800" y="4267200"/>
            <a:ext cx="2133600" cy="584775"/>
          </a:xfrm>
          <a:prstGeom prst="rect">
            <a:avLst/>
          </a:prstGeom>
          <a:noFill/>
        </p:spPr>
        <p:txBody>
          <a:bodyPr wrap="square" rtlCol="0">
            <a:spAutoFit/>
          </a:bodyPr>
          <a:lstStyle/>
          <a:p>
            <a:pPr algn="ctr"/>
            <a:r>
              <a:rPr lang="en-US" sz="3200" b="1" dirty="0" smtClean="0">
                <a:solidFill>
                  <a:srgbClr val="FF0000"/>
                </a:solidFill>
                <a:latin typeface="Arial Black" pitchFamily="34" charset="0"/>
              </a:rPr>
              <a:t>SAFE</a:t>
            </a:r>
            <a:endParaRPr lang="en-US" sz="3200" b="1" dirty="0">
              <a:solidFill>
                <a:srgbClr val="FF0000"/>
              </a:solidFill>
              <a:latin typeface="Arial Black" pitchFamily="34" charset="0"/>
            </a:endParaRPr>
          </a:p>
        </p:txBody>
      </p:sp>
      <p:sp>
        <p:nvSpPr>
          <p:cNvPr id="30" name="TextBox 29"/>
          <p:cNvSpPr txBox="1"/>
          <p:nvPr/>
        </p:nvSpPr>
        <p:spPr>
          <a:xfrm>
            <a:off x="4114800" y="3505200"/>
            <a:ext cx="3886200" cy="584775"/>
          </a:xfrm>
          <a:prstGeom prst="rect">
            <a:avLst/>
          </a:prstGeom>
          <a:noFill/>
        </p:spPr>
        <p:txBody>
          <a:bodyPr wrap="square" rtlCol="0">
            <a:spAutoFit/>
          </a:bodyPr>
          <a:lstStyle/>
          <a:p>
            <a:pPr algn="ctr"/>
            <a:r>
              <a:rPr lang="en-US" sz="3200" b="1" dirty="0" smtClean="0">
                <a:solidFill>
                  <a:srgbClr val="FF0000"/>
                </a:solidFill>
                <a:latin typeface="Arial Black" pitchFamily="34" charset="0"/>
              </a:rPr>
              <a:t>ACCOUNTABLE</a:t>
            </a:r>
            <a:endParaRPr lang="en-US" sz="3200" b="1"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#6</a:t>
            </a: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The Board speaks with  a single, clear voice.</a:t>
            </a:r>
            <a:endParaRPr lang="en-US" sz="4000" dirty="0">
              <a:cs typeface="+mn-cs"/>
            </a:endParaRPr>
          </a:p>
        </p:txBody>
      </p:sp>
      <p:sp>
        <p:nvSpPr>
          <p:cNvPr id="32772" name="Slide Number Placeholder 3"/>
          <p:cNvSpPr>
            <a:spLocks noGrp="1"/>
          </p:cNvSpPr>
          <p:nvPr>
            <p:ph type="sldNum" sz="quarter" idx="12"/>
          </p:nvPr>
        </p:nvSpPr>
        <p:spPr/>
        <p:txBody>
          <a:bodyPr/>
          <a:lstStyle/>
          <a:p>
            <a:pPr>
              <a:defRPr/>
            </a:pPr>
            <a:fld id="{7E54E64E-2B0D-41FE-99AB-64ED6A488C31}" type="slidenum">
              <a:rPr lang="en-US" smtClean="0"/>
              <a:pPr>
                <a:defRPr/>
              </a:pPr>
              <a:t>29</a:t>
            </a:fld>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effectLst>
                  <a:outerShdw blurRad="38100" dist="38100" dir="2700000" algn="tl">
                    <a:srgbClr val="000000">
                      <a:alpha val="43137"/>
                    </a:srgbClr>
                  </a:outerShdw>
                </a:effectLst>
              </a:rPr>
              <a:t>One Voice Concept</a:t>
            </a:r>
            <a:endParaRPr lang="en-US" b="1" dirty="0">
              <a:effectLst>
                <a:outerShdw blurRad="38100" dist="38100" dir="2700000" algn="tl">
                  <a:srgbClr val="000000">
                    <a:alpha val="43137"/>
                  </a:srgbClr>
                </a:outerShdw>
              </a:effectLst>
            </a:endParaRPr>
          </a:p>
        </p:txBody>
      </p:sp>
      <p:sp>
        <p:nvSpPr>
          <p:cNvPr id="32772" name="Slide Number Placeholder 3"/>
          <p:cNvSpPr>
            <a:spLocks noGrp="1"/>
          </p:cNvSpPr>
          <p:nvPr>
            <p:ph type="sldNum" sz="quarter" idx="12"/>
          </p:nvPr>
        </p:nvSpPr>
        <p:spPr/>
        <p:txBody>
          <a:bodyPr/>
          <a:lstStyle/>
          <a:p>
            <a:pPr>
              <a:defRPr/>
            </a:pPr>
            <a:fld id="{7E54E64E-2B0D-41FE-99AB-64ED6A488C31}" type="slidenum">
              <a:rPr lang="en-US" smtClean="0"/>
              <a:pPr>
                <a:defRPr/>
              </a:pPr>
              <a:t>30</a:t>
            </a:fld>
            <a:endParaRPr lang="en-US" smtClean="0"/>
          </a:p>
        </p:txBody>
      </p:sp>
      <p:pic>
        <p:nvPicPr>
          <p:cNvPr id="114698" name="Picture 10" descr="C:\Documents and Settings\malonerj\Local Settings\Temporary Internet Files\Content.IE5\22X08J3T\MCj04414630000[1].png"/>
          <p:cNvPicPr>
            <a:picLocks noChangeAspect="1" noChangeArrowheads="1"/>
          </p:cNvPicPr>
          <p:nvPr/>
        </p:nvPicPr>
        <p:blipFill>
          <a:blip r:embed="rId3" cstate="print"/>
          <a:stretch>
            <a:fillRect/>
          </a:stretch>
        </p:blipFill>
        <p:spPr bwMode="auto">
          <a:xfrm>
            <a:off x="2405743" y="2133600"/>
            <a:ext cx="5094514" cy="3962400"/>
          </a:xfrm>
          <a:prstGeom prst="rect">
            <a:avLst/>
          </a:prstGeom>
          <a:noFill/>
        </p:spPr>
      </p:pic>
      <p:pic>
        <p:nvPicPr>
          <p:cNvPr id="114699" name="Picture 11" descr="C:\Documents and Settings\malonerj\Local Settings\Temporary Internet Files\Content.IE5\KK5B47R8\MCj04325380000[1].png"/>
          <p:cNvPicPr>
            <a:picLocks noChangeAspect="1" noChangeArrowheads="1"/>
          </p:cNvPicPr>
          <p:nvPr/>
        </p:nvPicPr>
        <p:blipFill>
          <a:blip r:embed="rId4" cstate="print"/>
          <a:srcRect/>
          <a:stretch>
            <a:fillRect/>
          </a:stretch>
        </p:blipFill>
        <p:spPr bwMode="auto">
          <a:xfrm>
            <a:off x="2517962" y="1752600"/>
            <a:ext cx="4717676" cy="4649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1169988" y="1946275"/>
            <a:ext cx="7772400" cy="2854325"/>
          </a:xfrm>
        </p:spPr>
        <p:txBody>
          <a:bodyPr/>
          <a:lstStyle/>
          <a:p>
            <a:r>
              <a:rPr lang="en-US" dirty="0" smtClean="0">
                <a:solidFill>
                  <a:srgbClr val="FFFF00"/>
                </a:solidFill>
              </a:rPr>
              <a:t>During the meeting – multiple voices</a:t>
            </a:r>
          </a:p>
          <a:p>
            <a:pPr>
              <a:buNone/>
            </a:pPr>
            <a:endParaRPr lang="en-US" sz="3600" dirty="0" smtClean="0"/>
          </a:p>
          <a:p>
            <a:pPr>
              <a:buNone/>
            </a:pPr>
            <a:endParaRPr lang="en-US" sz="3600" dirty="0" smtClean="0"/>
          </a:p>
          <a:p>
            <a:r>
              <a:rPr lang="en-US" dirty="0" smtClean="0">
                <a:solidFill>
                  <a:srgbClr val="FFFF00"/>
                </a:solidFill>
              </a:rPr>
              <a:t>After the meeting – one board voice</a:t>
            </a:r>
          </a:p>
          <a:p>
            <a:pPr lvl="4">
              <a:buNone/>
            </a:pPr>
            <a:r>
              <a:rPr lang="en-US" dirty="0" smtClean="0"/>
              <a:t>	</a:t>
            </a:r>
            <a:r>
              <a:rPr lang="en-US" sz="2400" dirty="0" smtClean="0"/>
              <a:t>“The board decided…”</a:t>
            </a:r>
          </a:p>
          <a:p>
            <a:pPr lvl="4">
              <a:buNone/>
            </a:pPr>
            <a:endParaRPr lang="en-US" sz="2400" dirty="0" smtClean="0"/>
          </a:p>
          <a:p>
            <a:pPr lvl="4">
              <a:buNone/>
            </a:pPr>
            <a:r>
              <a:rPr lang="en-US" sz="2400" dirty="0" smtClean="0"/>
              <a:t>		“What I think is…”</a:t>
            </a:r>
          </a:p>
          <a:p>
            <a:pPr lvl="4">
              <a:buNone/>
            </a:pPr>
            <a:r>
              <a:rPr lang="en-US" sz="2400" dirty="0" smtClean="0"/>
              <a:t>			“What I think is…”</a:t>
            </a:r>
            <a:endParaRPr lang="en-US" sz="2400" dirty="0"/>
          </a:p>
        </p:txBody>
      </p:sp>
      <p:pic>
        <p:nvPicPr>
          <p:cNvPr id="13" name="Picture 4" descr="C:\Documents and Settings\malonerj\Local Settings\Temporary Internet Files\Content.IE5\WJ0JV2DT\MCj04414650000[1].png"/>
          <p:cNvPicPr>
            <a:picLocks noChangeAspect="1" noChangeArrowheads="1"/>
          </p:cNvPicPr>
          <p:nvPr/>
        </p:nvPicPr>
        <p:blipFill>
          <a:blip r:embed="rId3" cstate="print"/>
          <a:srcRect/>
          <a:stretch>
            <a:fillRect/>
          </a:stretch>
        </p:blipFill>
        <p:spPr bwMode="auto">
          <a:xfrm>
            <a:off x="1905000" y="2544653"/>
            <a:ext cx="1203434" cy="1203434"/>
          </a:xfrm>
          <a:prstGeom prst="rect">
            <a:avLst/>
          </a:prstGeom>
          <a:noFill/>
        </p:spPr>
      </p:pic>
      <p:sp>
        <p:nvSpPr>
          <p:cNvPr id="7" name="Title 6"/>
          <p:cNvSpPr>
            <a:spLocks noGrp="1"/>
          </p:cNvSpPr>
          <p:nvPr>
            <p:ph type="title"/>
          </p:nvPr>
        </p:nvSpPr>
        <p:spPr/>
        <p:txBody>
          <a:bodyPr/>
          <a:lstStyle/>
          <a:p>
            <a:r>
              <a:rPr lang="en-US" b="1" dirty="0" smtClean="0">
                <a:effectLst>
                  <a:outerShdw blurRad="38100" dist="38100" dir="2700000" algn="tl">
                    <a:srgbClr val="000000">
                      <a:alpha val="43137"/>
                    </a:srgbClr>
                  </a:outerShdw>
                </a:effectLst>
              </a:rPr>
              <a:t>One Voice Concept</a:t>
            </a:r>
            <a:endParaRPr lang="en-US" b="1" dirty="0">
              <a:effectLst>
                <a:outerShdw blurRad="38100" dist="38100" dir="2700000" algn="tl">
                  <a:srgbClr val="000000">
                    <a:alpha val="43137"/>
                  </a:srgbClr>
                </a:outerShdw>
              </a:effectLst>
            </a:endParaRPr>
          </a:p>
        </p:txBody>
      </p:sp>
      <p:sp>
        <p:nvSpPr>
          <p:cNvPr id="32772" name="Slide Number Placeholder 3"/>
          <p:cNvSpPr>
            <a:spLocks noGrp="1"/>
          </p:cNvSpPr>
          <p:nvPr>
            <p:ph type="sldNum" sz="quarter" idx="12"/>
          </p:nvPr>
        </p:nvSpPr>
        <p:spPr/>
        <p:txBody>
          <a:bodyPr/>
          <a:lstStyle/>
          <a:p>
            <a:pPr>
              <a:defRPr/>
            </a:pPr>
            <a:fld id="{7E54E64E-2B0D-41FE-99AB-64ED6A488C31}" type="slidenum">
              <a:rPr lang="en-US" smtClean="0"/>
              <a:pPr>
                <a:defRPr/>
              </a:pPr>
              <a:t>31</a:t>
            </a:fld>
            <a:endParaRPr lang="en-US" smtClean="0"/>
          </a:p>
        </p:txBody>
      </p:sp>
      <p:pic>
        <p:nvPicPr>
          <p:cNvPr id="11" name="Picture 3" descr="C:\Documents and Settings\malonerj\Local Settings\Temporary Internet Files\Content.IE5\22X08J3T\MCj04414630000[1].png"/>
          <p:cNvPicPr>
            <a:picLocks noChangeAspect="1" noChangeArrowheads="1"/>
          </p:cNvPicPr>
          <p:nvPr/>
        </p:nvPicPr>
        <p:blipFill>
          <a:blip r:embed="rId4" cstate="print"/>
          <a:srcRect/>
          <a:stretch>
            <a:fillRect/>
          </a:stretch>
        </p:blipFill>
        <p:spPr bwMode="auto">
          <a:xfrm>
            <a:off x="2836653" y="2521743"/>
            <a:ext cx="1219200" cy="1219200"/>
          </a:xfrm>
          <a:prstGeom prst="rect">
            <a:avLst/>
          </a:prstGeom>
          <a:noFill/>
          <a:ln w="9525">
            <a:noFill/>
            <a:miter lim="800000"/>
            <a:headEnd/>
            <a:tailEnd/>
          </a:ln>
          <a:effectLst/>
        </p:spPr>
      </p:pic>
      <p:pic>
        <p:nvPicPr>
          <p:cNvPr id="24" name="Picture 3" descr="C:\Documents and Settings\malonerj\Local Settings\Temporary Internet Files\Content.IE5\22X08J3T\MCj04414630000[1].png"/>
          <p:cNvPicPr>
            <a:picLocks noChangeAspect="1" noChangeArrowheads="1"/>
          </p:cNvPicPr>
          <p:nvPr/>
        </p:nvPicPr>
        <p:blipFill>
          <a:blip r:embed="rId4" cstate="print"/>
          <a:srcRect/>
          <a:stretch>
            <a:fillRect/>
          </a:stretch>
        </p:blipFill>
        <p:spPr bwMode="auto">
          <a:xfrm>
            <a:off x="3810000" y="2514600"/>
            <a:ext cx="1219200" cy="1219200"/>
          </a:xfrm>
          <a:prstGeom prst="rect">
            <a:avLst/>
          </a:prstGeom>
          <a:noFill/>
          <a:ln w="9525">
            <a:noFill/>
            <a:miter lim="800000"/>
            <a:headEnd/>
            <a:tailEnd/>
          </a:ln>
          <a:effectLst/>
        </p:spPr>
      </p:pic>
      <p:pic>
        <p:nvPicPr>
          <p:cNvPr id="25" name="Picture 3" descr="C:\Documents and Settings\malonerj\Local Settings\Temporary Internet Files\Content.IE5\22X08J3T\MCj04414630000[1].png"/>
          <p:cNvPicPr>
            <a:picLocks noChangeAspect="1" noChangeArrowheads="1"/>
          </p:cNvPicPr>
          <p:nvPr/>
        </p:nvPicPr>
        <p:blipFill>
          <a:blip r:embed="rId4" cstate="print"/>
          <a:srcRect/>
          <a:stretch>
            <a:fillRect/>
          </a:stretch>
        </p:blipFill>
        <p:spPr bwMode="auto">
          <a:xfrm>
            <a:off x="4800600" y="2514600"/>
            <a:ext cx="1219200" cy="1219200"/>
          </a:xfrm>
          <a:prstGeom prst="rect">
            <a:avLst/>
          </a:prstGeom>
          <a:noFill/>
          <a:ln w="9525">
            <a:noFill/>
            <a:miter lim="800000"/>
            <a:headEnd/>
            <a:tailEnd/>
          </a:ln>
          <a:effectLst/>
        </p:spPr>
      </p:pic>
      <p:pic>
        <p:nvPicPr>
          <p:cNvPr id="26" name="Picture 3" descr="C:\Documents and Settings\malonerj\Local Settings\Temporary Internet Files\Content.IE5\22X08J3T\MCj04414630000[1].png"/>
          <p:cNvPicPr>
            <a:picLocks noChangeAspect="1" noChangeArrowheads="1"/>
          </p:cNvPicPr>
          <p:nvPr/>
        </p:nvPicPr>
        <p:blipFill>
          <a:blip r:embed="rId4" cstate="print"/>
          <a:srcRect/>
          <a:stretch>
            <a:fillRect/>
          </a:stretch>
        </p:blipFill>
        <p:spPr bwMode="auto">
          <a:xfrm>
            <a:off x="5773947" y="2514600"/>
            <a:ext cx="1219200" cy="1219200"/>
          </a:xfrm>
          <a:prstGeom prst="rect">
            <a:avLst/>
          </a:prstGeom>
          <a:noFill/>
          <a:ln w="9525">
            <a:noFill/>
            <a:miter lim="800000"/>
            <a:headEnd/>
            <a:tailEnd/>
          </a:ln>
          <a:effectLst/>
        </p:spPr>
      </p:pic>
      <p:pic>
        <p:nvPicPr>
          <p:cNvPr id="27" name="Picture 4" descr="C:\Documents and Settings\malonerj\Local Settings\Temporary Internet Files\Content.IE5\WJ0JV2DT\MCj04414650000[1].png"/>
          <p:cNvPicPr>
            <a:picLocks noChangeAspect="1" noChangeArrowheads="1"/>
          </p:cNvPicPr>
          <p:nvPr/>
        </p:nvPicPr>
        <p:blipFill>
          <a:blip r:embed="rId3" cstate="print"/>
          <a:srcRect/>
          <a:stretch>
            <a:fillRect/>
          </a:stretch>
        </p:blipFill>
        <p:spPr bwMode="auto">
          <a:xfrm>
            <a:off x="2149366" y="4511566"/>
            <a:ext cx="1203434" cy="1203434"/>
          </a:xfrm>
          <a:prstGeom prst="rect">
            <a:avLst/>
          </a:prstGeom>
          <a:noFill/>
        </p:spPr>
      </p:pic>
      <p:pic>
        <p:nvPicPr>
          <p:cNvPr id="28" name="Picture 3" descr="C:\Documents and Settings\malonerj\Local Settings\Temporary Internet Files\Content.IE5\22X08J3T\MCj04414630000[1].png"/>
          <p:cNvPicPr>
            <a:picLocks noChangeAspect="1" noChangeArrowheads="1"/>
          </p:cNvPicPr>
          <p:nvPr/>
        </p:nvPicPr>
        <p:blipFill>
          <a:blip r:embed="rId4" cstate="print"/>
          <a:srcRect/>
          <a:stretch>
            <a:fillRect/>
          </a:stretch>
        </p:blipFill>
        <p:spPr bwMode="auto">
          <a:xfrm>
            <a:off x="2840426" y="5365532"/>
            <a:ext cx="1219200" cy="1219200"/>
          </a:xfrm>
          <a:prstGeom prst="rect">
            <a:avLst/>
          </a:prstGeom>
          <a:noFill/>
          <a:ln w="9525">
            <a:noFill/>
            <a:miter lim="800000"/>
            <a:headEnd/>
            <a:tailEnd/>
          </a:ln>
          <a:effectLst/>
        </p:spPr>
      </p:pic>
      <p:pic>
        <p:nvPicPr>
          <p:cNvPr id="12" name="Picture 3" descr="C:\Documents and Settings\malonerj\Local Settings\Temporary Internet Files\Content.IE5\22X08J3T\MCj04414630000[1].png"/>
          <p:cNvPicPr>
            <a:picLocks noChangeAspect="1" noChangeArrowheads="1"/>
          </p:cNvPicPr>
          <p:nvPr/>
        </p:nvPicPr>
        <p:blipFill>
          <a:blip r:embed="rId4" cstate="print"/>
          <a:srcRect/>
          <a:stretch>
            <a:fillRect/>
          </a:stretch>
        </p:blipFill>
        <p:spPr bwMode="auto">
          <a:xfrm>
            <a:off x="7162800" y="5638800"/>
            <a:ext cx="1219200" cy="1219200"/>
          </a:xfrm>
          <a:prstGeom prst="rect">
            <a:avLst/>
          </a:prstGeom>
          <a:noFill/>
          <a:ln w="9525">
            <a:noFill/>
            <a:miter lim="800000"/>
            <a:headEnd/>
            <a:tailEnd/>
          </a:ln>
          <a:effectLst/>
        </p:spPr>
      </p:pic>
      <p:sp>
        <p:nvSpPr>
          <p:cNvPr id="14" name="TextBox 13"/>
          <p:cNvSpPr txBox="1"/>
          <p:nvPr/>
        </p:nvSpPr>
        <p:spPr>
          <a:xfrm>
            <a:off x="1932318" y="5251839"/>
            <a:ext cx="1066800" cy="400110"/>
          </a:xfrm>
          <a:prstGeom prst="rect">
            <a:avLst/>
          </a:prstGeom>
          <a:noFill/>
        </p:spPr>
        <p:txBody>
          <a:bodyPr wrap="square" rtlCol="0">
            <a:spAutoFit/>
          </a:bodyPr>
          <a:lstStyle/>
          <a:p>
            <a:r>
              <a:rPr lang="en-US" sz="2000" b="1" dirty="0" smtClean="0">
                <a:latin typeface="Arial" pitchFamily="34" charset="0"/>
                <a:cs typeface="Arial" pitchFamily="34" charset="0"/>
              </a:rPr>
              <a:t>Chair</a:t>
            </a:r>
          </a:p>
        </p:txBody>
      </p:sp>
      <p:sp>
        <p:nvSpPr>
          <p:cNvPr id="15" name="TextBox 14"/>
          <p:cNvSpPr txBox="1"/>
          <p:nvPr/>
        </p:nvSpPr>
        <p:spPr>
          <a:xfrm>
            <a:off x="2649747" y="6153090"/>
            <a:ext cx="1447800" cy="400110"/>
          </a:xfrm>
          <a:prstGeom prst="rect">
            <a:avLst/>
          </a:prstGeom>
          <a:noFill/>
        </p:spPr>
        <p:txBody>
          <a:bodyPr wrap="square" rtlCol="0">
            <a:spAutoFit/>
          </a:bodyPr>
          <a:lstStyle/>
          <a:p>
            <a:r>
              <a:rPr lang="en-US" sz="2000" b="1" dirty="0" smtClean="0">
                <a:latin typeface="Arial" pitchFamily="34" charset="0"/>
                <a:cs typeface="Arial" pitchFamily="34" charset="0"/>
              </a:rPr>
              <a:t>Member</a:t>
            </a:r>
          </a:p>
        </p:txBody>
      </p:sp>
      <p:sp>
        <p:nvSpPr>
          <p:cNvPr id="16" name="TextBox 15"/>
          <p:cNvSpPr txBox="1"/>
          <p:nvPr/>
        </p:nvSpPr>
        <p:spPr>
          <a:xfrm>
            <a:off x="6961518" y="6448094"/>
            <a:ext cx="1447800" cy="400110"/>
          </a:xfrm>
          <a:prstGeom prst="rect">
            <a:avLst/>
          </a:prstGeom>
          <a:noFill/>
        </p:spPr>
        <p:txBody>
          <a:bodyPr wrap="square" rtlCol="0">
            <a:spAutoFit/>
          </a:bodyPr>
          <a:lstStyle/>
          <a:p>
            <a:r>
              <a:rPr lang="en-US" sz="2000" b="1" dirty="0" smtClean="0">
                <a:latin typeface="Arial" pitchFamily="34" charset="0"/>
                <a:cs typeface="Arial" pitchFamily="34" charset="0"/>
              </a:rPr>
              <a:t>Member</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#7</a:t>
            </a: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Board decisions should be policy level decisions.</a:t>
            </a:r>
            <a:endParaRPr lang="en-US" sz="4000" dirty="0">
              <a:cs typeface="+mn-cs"/>
            </a:endParaRPr>
          </a:p>
        </p:txBody>
      </p:sp>
      <p:sp>
        <p:nvSpPr>
          <p:cNvPr id="33796" name="Slide Number Placeholder 3"/>
          <p:cNvSpPr>
            <a:spLocks noGrp="1"/>
          </p:cNvSpPr>
          <p:nvPr>
            <p:ph type="sldNum" sz="quarter" idx="12"/>
          </p:nvPr>
        </p:nvSpPr>
        <p:spPr/>
        <p:txBody>
          <a:bodyPr/>
          <a:lstStyle/>
          <a:p>
            <a:pPr>
              <a:defRPr/>
            </a:pPr>
            <a:fld id="{CF0B045D-E7B0-4DF8-A1A0-58885105D073}" type="slidenum">
              <a:rPr lang="en-US" smtClean="0"/>
              <a:pPr>
                <a:defRPr/>
              </a:pPr>
              <a:t>32</a:t>
            </a:fld>
            <a:endParaRPr lang="en-US" smtClean="0"/>
          </a:p>
        </p:txBody>
      </p:sp>
      <p:sp>
        <p:nvSpPr>
          <p:cNvPr id="5" name="TextBox 4"/>
          <p:cNvSpPr txBox="1">
            <a:spLocks noChangeArrowheads="1"/>
          </p:cNvSpPr>
          <p:nvPr/>
        </p:nvSpPr>
        <p:spPr bwMode="auto">
          <a:xfrm>
            <a:off x="1219200" y="4876800"/>
            <a:ext cx="7543800" cy="769441"/>
          </a:xfrm>
          <a:prstGeom prst="rect">
            <a:avLst/>
          </a:prstGeom>
          <a:noFill/>
          <a:ln w="9525">
            <a:noFill/>
            <a:miter lim="800000"/>
            <a:headEnd/>
            <a:tailEnd/>
          </a:ln>
        </p:spPr>
        <p:txBody>
          <a:bodyPr wrap="square">
            <a:spAutoFit/>
          </a:bodyPr>
          <a:lstStyle/>
          <a:p>
            <a:pPr algn="ctr"/>
            <a:r>
              <a:rPr lang="en-US" sz="4400" dirty="0" smtClean="0">
                <a:latin typeface="Arial Black" pitchFamily="34" charset="0"/>
              </a:rPr>
              <a:t>‘Speaks’ only in writing</a:t>
            </a:r>
            <a:endParaRPr lang="en-US" sz="4400" dirty="0">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Policy Level Decisions</a:t>
            </a:r>
            <a:endParaRPr lang="en-US" b="1" dirty="0"/>
          </a:p>
        </p:txBody>
      </p:sp>
      <p:sp>
        <p:nvSpPr>
          <p:cNvPr id="3" name="Content Placeholder 2"/>
          <p:cNvSpPr>
            <a:spLocks noGrp="1"/>
          </p:cNvSpPr>
          <p:nvPr>
            <p:ph idx="1"/>
          </p:nvPr>
        </p:nvSpPr>
        <p:spPr/>
        <p:txBody>
          <a:bodyPr/>
          <a:lstStyle/>
          <a:p>
            <a:pPr>
              <a:buNone/>
            </a:pPr>
            <a:r>
              <a:rPr lang="en-US" dirty="0" smtClean="0">
                <a:solidFill>
                  <a:srgbClr val="FFFF00"/>
                </a:solidFill>
              </a:rPr>
              <a:t>“Putting it in writing” ensures:</a:t>
            </a:r>
          </a:p>
          <a:p>
            <a:pPr>
              <a:buNone/>
            </a:pPr>
            <a:endParaRPr lang="en-US" sz="1400" dirty="0" smtClean="0"/>
          </a:p>
          <a:p>
            <a:pPr>
              <a:spcBef>
                <a:spcPts val="600"/>
              </a:spcBef>
            </a:pPr>
            <a:r>
              <a:rPr lang="en-US" dirty="0" smtClean="0"/>
              <a:t>Clarity – effective communication</a:t>
            </a:r>
          </a:p>
          <a:p>
            <a:pPr>
              <a:spcBef>
                <a:spcPts val="600"/>
              </a:spcBef>
            </a:pPr>
            <a:r>
              <a:rPr lang="en-US" dirty="0" smtClean="0"/>
              <a:t>Deliberation – before ‘speaking’</a:t>
            </a:r>
          </a:p>
          <a:p>
            <a:pPr>
              <a:spcBef>
                <a:spcPts val="600"/>
              </a:spcBef>
            </a:pPr>
            <a:r>
              <a:rPr lang="en-US" dirty="0" smtClean="0"/>
              <a:t>Big picture/long range thinking</a:t>
            </a:r>
          </a:p>
          <a:p>
            <a:pPr>
              <a:spcBef>
                <a:spcPts val="600"/>
              </a:spcBef>
            </a:pPr>
            <a:r>
              <a:rPr lang="en-US" dirty="0" smtClean="0"/>
              <a:t>Commitment –  </a:t>
            </a:r>
            <a:r>
              <a:rPr lang="en-US" dirty="0" err="1" smtClean="0"/>
              <a:t>‘the</a:t>
            </a:r>
            <a:r>
              <a:rPr lang="en-US" dirty="0" smtClean="0"/>
              <a:t> board’</a:t>
            </a:r>
          </a:p>
          <a:p>
            <a:pPr>
              <a:spcBef>
                <a:spcPts val="600"/>
              </a:spcBef>
              <a:buNone/>
            </a:pPr>
            <a:r>
              <a:rPr lang="en-US" dirty="0" smtClean="0"/>
              <a:t>	</a:t>
            </a:r>
            <a:r>
              <a:rPr lang="en-US" dirty="0" smtClean="0">
                <a:solidFill>
                  <a:srgbClr val="FFFF00"/>
                </a:solidFill>
              </a:rPr>
              <a:t>and avoids </a:t>
            </a:r>
          </a:p>
          <a:p>
            <a:pPr>
              <a:spcBef>
                <a:spcPts val="600"/>
              </a:spcBef>
            </a:pPr>
            <a:r>
              <a:rPr lang="en-US" dirty="0" smtClean="0"/>
              <a:t>‘Amnesia’</a:t>
            </a:r>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#6 &amp; #7</a:t>
            </a:r>
            <a:endParaRPr lang="en-US" dirty="0"/>
          </a:p>
        </p:txBody>
      </p:sp>
      <p:sp>
        <p:nvSpPr>
          <p:cNvPr id="3" name="Slide Number Placeholder 2"/>
          <p:cNvSpPr>
            <a:spLocks noGrp="1"/>
          </p:cNvSpPr>
          <p:nvPr>
            <p:ph type="sldNum" sz="quarter" idx="12"/>
          </p:nvPr>
        </p:nvSpPr>
        <p:spPr/>
        <p:txBody>
          <a:bodyPr/>
          <a:lstStyle/>
          <a:p>
            <a:pPr>
              <a:defRPr/>
            </a:pPr>
            <a:fld id="{E2F6D2A3-3E36-400F-A136-B00FE749062E}" type="slidenum">
              <a:rPr lang="en-US" smtClean="0"/>
              <a:pPr>
                <a:defRPr/>
              </a:pPr>
              <a:t>34</a:t>
            </a:fld>
            <a:endParaRPr lang="en-US"/>
          </a:p>
        </p:txBody>
      </p:sp>
      <p:grpSp>
        <p:nvGrpSpPr>
          <p:cNvPr id="4" name="Group 26"/>
          <p:cNvGrpSpPr/>
          <p:nvPr/>
        </p:nvGrpSpPr>
        <p:grpSpPr>
          <a:xfrm rot="10800000">
            <a:off x="1213230" y="2172740"/>
            <a:ext cx="7397370" cy="4380460"/>
            <a:chOff x="2324100" y="1171575"/>
            <a:chExt cx="3956431" cy="2399257"/>
          </a:xfrm>
        </p:grpSpPr>
        <p:sp>
          <p:nvSpPr>
            <p:cNvPr id="112648" name="Puzzle3"/>
            <p:cNvSpPr>
              <a:spLocks noEditPoints="1" noChangeArrowheads="1"/>
            </p:cNvSpPr>
            <p:nvPr/>
          </p:nvSpPr>
          <p:spPr bwMode="auto">
            <a:xfrm>
              <a:off x="4513304" y="1171575"/>
              <a:ext cx="1767227" cy="2399257"/>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BE7D"/>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651" name="Puzzle1"/>
            <p:cNvSpPr>
              <a:spLocks noEditPoints="1" noChangeArrowheads="1"/>
            </p:cNvSpPr>
            <p:nvPr/>
          </p:nvSpPr>
          <p:spPr bwMode="auto">
            <a:xfrm>
              <a:off x="2324100" y="1897374"/>
              <a:ext cx="2855483" cy="1665534"/>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CCC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28" name="TextBox 27"/>
          <p:cNvSpPr txBox="1"/>
          <p:nvPr/>
        </p:nvSpPr>
        <p:spPr>
          <a:xfrm>
            <a:off x="1476630" y="4289967"/>
            <a:ext cx="3023286" cy="584775"/>
          </a:xfrm>
          <a:prstGeom prst="rect">
            <a:avLst/>
          </a:prstGeom>
          <a:noFill/>
        </p:spPr>
        <p:txBody>
          <a:bodyPr wrap="square" rtlCol="0">
            <a:spAutoFit/>
          </a:bodyPr>
          <a:lstStyle/>
          <a:p>
            <a:pPr algn="ctr"/>
            <a:r>
              <a:rPr lang="en-US" sz="3200" b="1" dirty="0" smtClean="0">
                <a:solidFill>
                  <a:srgbClr val="FF0000"/>
                </a:solidFill>
                <a:latin typeface="Arial Black" pitchFamily="34" charset="0"/>
              </a:rPr>
              <a:t>ONE ‘VOICE’</a:t>
            </a:r>
            <a:endParaRPr lang="en-US" sz="3200" b="1" dirty="0">
              <a:solidFill>
                <a:srgbClr val="FF0000"/>
              </a:solidFill>
              <a:latin typeface="Arial Black" pitchFamily="34" charset="0"/>
            </a:endParaRPr>
          </a:p>
        </p:txBody>
      </p:sp>
      <p:sp>
        <p:nvSpPr>
          <p:cNvPr id="30" name="TextBox 29"/>
          <p:cNvSpPr txBox="1"/>
          <p:nvPr/>
        </p:nvSpPr>
        <p:spPr>
          <a:xfrm>
            <a:off x="4038600" y="3455772"/>
            <a:ext cx="3886200" cy="584775"/>
          </a:xfrm>
          <a:prstGeom prst="rect">
            <a:avLst/>
          </a:prstGeom>
          <a:noFill/>
        </p:spPr>
        <p:txBody>
          <a:bodyPr wrap="square" rtlCol="0">
            <a:spAutoFit/>
          </a:bodyPr>
          <a:lstStyle/>
          <a:p>
            <a:pPr algn="ctr"/>
            <a:r>
              <a:rPr lang="en-US" sz="3200" b="1" dirty="0" smtClean="0">
                <a:solidFill>
                  <a:srgbClr val="FF0000"/>
                </a:solidFill>
                <a:latin typeface="Arial Black" pitchFamily="34" charset="0"/>
              </a:rPr>
              <a:t>IN WRITING</a:t>
            </a:r>
            <a:endParaRPr lang="en-US" sz="3200" b="1"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#8</a:t>
            </a: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Policy should be formulated  by determining the broadest values before progressing to more narrow ones.</a:t>
            </a:r>
            <a:endParaRPr lang="en-US" sz="4000" dirty="0">
              <a:cs typeface="+mn-cs"/>
            </a:endParaRPr>
          </a:p>
        </p:txBody>
      </p:sp>
      <p:sp>
        <p:nvSpPr>
          <p:cNvPr id="34820" name="Slide Number Placeholder 3"/>
          <p:cNvSpPr>
            <a:spLocks noGrp="1"/>
          </p:cNvSpPr>
          <p:nvPr>
            <p:ph type="sldNum" sz="quarter" idx="12"/>
          </p:nvPr>
        </p:nvSpPr>
        <p:spPr/>
        <p:txBody>
          <a:bodyPr/>
          <a:lstStyle/>
          <a:p>
            <a:pPr>
              <a:defRPr/>
            </a:pPr>
            <a:fld id="{0C2CA0C4-8DEA-46B7-9C30-05DF4A4BEB4A}" type="slidenum">
              <a:rPr lang="en-US" smtClean="0"/>
              <a:pPr>
                <a:defRPr/>
              </a:pPr>
              <a:t>35</a:t>
            </a:fld>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Broadest Values First</a:t>
            </a:r>
            <a:endParaRPr lang="en-US" b="1" dirty="0"/>
          </a:p>
        </p:txBody>
      </p:sp>
      <p:sp>
        <p:nvSpPr>
          <p:cNvPr id="12" name="Content Placeholder 11"/>
          <p:cNvSpPr>
            <a:spLocks noGrp="1"/>
          </p:cNvSpPr>
          <p:nvPr>
            <p:ph idx="1"/>
          </p:nvPr>
        </p:nvSpPr>
        <p:spPr/>
        <p:txBody>
          <a:bodyPr/>
          <a:lstStyle/>
          <a:p>
            <a:r>
              <a:rPr lang="en-US" dirty="0" smtClean="0"/>
              <a:t>Then progressively greater detail </a:t>
            </a:r>
          </a:p>
          <a:p>
            <a:r>
              <a:rPr lang="en-US" dirty="0" smtClean="0"/>
              <a:t>Enough to communicate the board’s intent</a:t>
            </a:r>
          </a:p>
          <a:p>
            <a:pPr lvl="1"/>
            <a:r>
              <a:rPr lang="en-US" dirty="0" smtClean="0"/>
              <a:t>But not one step further</a:t>
            </a:r>
            <a:endParaRPr lang="en-US" dirty="0"/>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36</a:t>
            </a:fld>
            <a:endParaRPr lang="en-US" dirty="0"/>
          </a:p>
        </p:txBody>
      </p:sp>
      <p:sp>
        <p:nvSpPr>
          <p:cNvPr id="7" name="Block Arc 6"/>
          <p:cNvSpPr/>
          <p:nvPr/>
        </p:nvSpPr>
        <p:spPr bwMode="auto">
          <a:xfrm rot="10800000">
            <a:off x="3352801" y="3149179"/>
            <a:ext cx="1524000" cy="1641894"/>
          </a:xfrm>
          <a:prstGeom prst="blockArc">
            <a:avLst>
              <a:gd name="adj1" fmla="val 10778638"/>
              <a:gd name="adj2" fmla="val 15987"/>
              <a:gd name="adj3" fmla="val 8137"/>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Block Arc 7"/>
          <p:cNvSpPr/>
          <p:nvPr/>
        </p:nvSpPr>
        <p:spPr bwMode="auto">
          <a:xfrm rot="10800000">
            <a:off x="3006294" y="2760454"/>
            <a:ext cx="2209812" cy="2344946"/>
          </a:xfrm>
          <a:prstGeom prst="blockArc">
            <a:avLst>
              <a:gd name="adj1" fmla="val 10914070"/>
              <a:gd name="adj2" fmla="val 21537668"/>
              <a:gd name="adj3" fmla="val 5673"/>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Block Arc 8"/>
          <p:cNvSpPr/>
          <p:nvPr/>
        </p:nvSpPr>
        <p:spPr bwMode="auto">
          <a:xfrm rot="10800000">
            <a:off x="2667000" y="2576423"/>
            <a:ext cx="2895598" cy="2833776"/>
          </a:xfrm>
          <a:prstGeom prst="blockArc">
            <a:avLst>
              <a:gd name="adj1" fmla="val 10743287"/>
              <a:gd name="adj2" fmla="val 142360"/>
              <a:gd name="adj3" fmla="val 4523"/>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0" name="Block Arc 9"/>
          <p:cNvSpPr/>
          <p:nvPr/>
        </p:nvSpPr>
        <p:spPr bwMode="auto">
          <a:xfrm rot="10800000">
            <a:off x="2362201" y="2286000"/>
            <a:ext cx="3529640" cy="3429000"/>
          </a:xfrm>
          <a:prstGeom prst="blockArc">
            <a:avLst>
              <a:gd name="adj1" fmla="val 10732680"/>
              <a:gd name="adj2" fmla="val 152036"/>
              <a:gd name="adj3" fmla="val 4052"/>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91138" name="Picture 2" descr="C:\Users\Patsy Maloney\AppData\Local\Microsoft\Windows\Temporary Internet Files\Content.IE5\V3QO3GFK\MCj02979690000[1].wmf"/>
          <p:cNvPicPr>
            <a:picLocks noChangeAspect="1" noChangeArrowheads="1"/>
          </p:cNvPicPr>
          <p:nvPr/>
        </p:nvPicPr>
        <p:blipFill>
          <a:blip r:embed="rId3" cstate="print"/>
          <a:srcRect/>
          <a:stretch>
            <a:fillRect/>
          </a:stretch>
        </p:blipFill>
        <p:spPr bwMode="auto">
          <a:xfrm>
            <a:off x="1962107" y="4616092"/>
            <a:ext cx="1212494" cy="17547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1138"/>
                                        </p:tgtEl>
                                        <p:attrNameLst>
                                          <p:attrName>style.visibility</p:attrName>
                                        </p:attrNameLst>
                                      </p:cBhvr>
                                      <p:to>
                                        <p:strVal val="visible"/>
                                      </p:to>
                                    </p:set>
                                    <p:anim calcmode="lin" valueType="num">
                                      <p:cBhvr additive="base">
                                        <p:cTn id="35" dur="1000" fill="hold"/>
                                        <p:tgtEl>
                                          <p:spTgt spid="91138"/>
                                        </p:tgtEl>
                                        <p:attrNameLst>
                                          <p:attrName>ppt_x</p:attrName>
                                        </p:attrNameLst>
                                      </p:cBhvr>
                                      <p:tavLst>
                                        <p:tav tm="0">
                                          <p:val>
                                            <p:strVal val="#ppt_x"/>
                                          </p:val>
                                        </p:tav>
                                        <p:tav tm="100000">
                                          <p:val>
                                            <p:strVal val="#ppt_x"/>
                                          </p:val>
                                        </p:tav>
                                      </p:tavLst>
                                    </p:anim>
                                    <p:anim calcmode="lin" valueType="num">
                                      <p:cBhvr additive="base">
                                        <p:cTn id="36" dur="1000" fill="hold"/>
                                        <p:tgtEl>
                                          <p:spTgt spid="9113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3" presetClass="path" presetSubtype="0" accel="50000" decel="50000" fill="hold" nodeType="clickEffect">
                                  <p:stCondLst>
                                    <p:cond delay="0"/>
                                  </p:stCondLst>
                                  <p:childTnLst>
                                    <p:animMotion origin="layout" path="M 0 0  L 0.25 0  E" pathEditMode="relative" ptsTypes="">
                                      <p:cBhvr>
                                        <p:cTn id="40" dur="2000" fill="hold"/>
                                        <p:tgtEl>
                                          <p:spTgt spid="91138"/>
                                        </p:tgtEl>
                                        <p:attrNameLst>
                                          <p:attrName>ppt_x</p:attrName>
                                          <p:attrName>ppt_y</p:attrName>
                                        </p:attrNameLst>
                                      </p:cBhvr>
                                    </p:animMotion>
                                  </p:childTnLst>
                                </p:cTn>
                              </p:par>
                              <p:par>
                                <p:cTn id="41" presetID="63" presetClass="path" presetSubtype="0" accel="50000" decel="50000" fill="hold" grpId="3" nodeType="withEffect">
                                  <p:stCondLst>
                                    <p:cond delay="0"/>
                                  </p:stCondLst>
                                  <p:childTnLst>
                                    <p:animMotion origin="layout" path="M 0 0  L 0.25 0  E" pathEditMode="relative" ptsTypes="">
                                      <p:cBhvr>
                                        <p:cTn id="42" dur="2000" fill="hold"/>
                                        <p:tgtEl>
                                          <p:spTgt spid="7"/>
                                        </p:tgtEl>
                                        <p:attrNameLst>
                                          <p:attrName>ppt_x</p:attrName>
                                          <p:attrName>ppt_y</p:attrName>
                                        </p:attrNameLst>
                                      </p:cBhvr>
                                    </p:animMotion>
                                  </p:childTnLst>
                                </p:cTn>
                              </p:par>
                              <p:par>
                                <p:cTn id="43" presetID="63" presetClass="path" presetSubtype="0" accel="50000" decel="50000" fill="hold" grpId="3" nodeType="withEffect">
                                  <p:stCondLst>
                                    <p:cond delay="0"/>
                                  </p:stCondLst>
                                  <p:childTnLst>
                                    <p:animMotion origin="layout" path="M 0 0  L 0.25 0  E" pathEditMode="relative" ptsTypes="">
                                      <p:cBhvr>
                                        <p:cTn id="44" dur="2000" fill="hold"/>
                                        <p:tgtEl>
                                          <p:spTgt spid="8"/>
                                        </p:tgtEl>
                                        <p:attrNameLst>
                                          <p:attrName>ppt_x</p:attrName>
                                          <p:attrName>ppt_y</p:attrName>
                                        </p:attrNameLst>
                                      </p:cBhvr>
                                    </p:animMotion>
                                  </p:childTnLst>
                                </p:cTn>
                              </p:par>
                              <p:par>
                                <p:cTn id="45" presetID="63" presetClass="path" presetSubtype="0" accel="50000" decel="50000" fill="hold" grpId="1" nodeType="withEffect">
                                  <p:stCondLst>
                                    <p:cond delay="0"/>
                                  </p:stCondLst>
                                  <p:childTnLst>
                                    <p:animMotion origin="layout" path="M 0 0  L 0.25 0  E" pathEditMode="relative" ptsTypes="">
                                      <p:cBhvr>
                                        <p:cTn id="46" dur="2000" fill="hold"/>
                                        <p:tgtEl>
                                          <p:spTgt spid="9"/>
                                        </p:tgtEl>
                                        <p:attrNameLst>
                                          <p:attrName>ppt_x</p:attrName>
                                          <p:attrName>ppt_y</p:attrName>
                                        </p:attrNameLst>
                                      </p:cBhvr>
                                    </p:animMotion>
                                  </p:childTnLst>
                                </p:cTn>
                              </p:par>
                              <p:par>
                                <p:cTn id="47" presetID="63" presetClass="path" presetSubtype="0" accel="50000" decel="50000" fill="hold" grpId="1" nodeType="withEffect">
                                  <p:stCondLst>
                                    <p:cond delay="0"/>
                                  </p:stCondLst>
                                  <p:childTnLst>
                                    <p:animMotion origin="layout" path="M 0 0  L 0.25 0  E" pathEditMode="relative" ptsTypes="">
                                      <p:cBhvr>
                                        <p:cTn id="48" dur="2000" fill="hold"/>
                                        <p:tgtEl>
                                          <p:spTgt spid="10"/>
                                        </p:tgtEl>
                                        <p:attrNameLst>
                                          <p:attrName>ppt_x</p:attrName>
                                          <p:attrName>ppt_y</p:attrName>
                                        </p:attrNameLst>
                                      </p:cBhvr>
                                    </p:animMotion>
                                  </p:childTnLst>
                                </p:cTn>
                              </p:par>
                            </p:childTnLst>
                          </p:cTn>
                        </p:par>
                      </p:childTnLst>
                    </p:cTn>
                  </p:par>
                  <p:par>
                    <p:cTn id="49" fill="hold">
                      <p:stCondLst>
                        <p:cond delay="indefinite"/>
                      </p:stCondLst>
                      <p:childTnLst>
                        <p:par>
                          <p:cTn id="50" fill="hold">
                            <p:stCondLst>
                              <p:cond delay="0"/>
                            </p:stCondLst>
                            <p:childTnLst>
                              <p:par>
                                <p:cTn id="51" presetID="9" presetClass="exit" presetSubtype="0" fill="hold" grpId="2" nodeType="clickEffect">
                                  <p:stCondLst>
                                    <p:cond delay="0"/>
                                  </p:stCondLst>
                                  <p:childTnLst>
                                    <p:animEffect transition="out" filter="dissolve">
                                      <p:cBhvr>
                                        <p:cTn id="52" dur="500"/>
                                        <p:tgtEl>
                                          <p:spTgt spid="7"/>
                                        </p:tgtEl>
                                      </p:cBhvr>
                                    </p:animEffect>
                                    <p:set>
                                      <p:cBhvr>
                                        <p:cTn id="53" dur="1" fill="hold">
                                          <p:stCondLst>
                                            <p:cond delay="499"/>
                                          </p:stCondLst>
                                        </p:cTn>
                                        <p:tgtEl>
                                          <p:spTgt spid="7"/>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9" presetClass="exit" presetSubtype="0" fill="hold" grpId="2" nodeType="clickEffect">
                                  <p:stCondLst>
                                    <p:cond delay="0"/>
                                  </p:stCondLst>
                                  <p:childTnLst>
                                    <p:animEffect transition="out" filter="dissolve">
                                      <p:cBhvr>
                                        <p:cTn id="57" dur="500"/>
                                        <p:tgtEl>
                                          <p:spTgt spid="8"/>
                                        </p:tgtEl>
                                      </p:cBhvr>
                                    </p:animEffect>
                                    <p:set>
                                      <p:cBhvr>
                                        <p:cTn id="5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2" animBg="1"/>
      <p:bldP spid="7" grpId="3" animBg="1"/>
      <p:bldP spid="8" grpId="0" animBg="1"/>
      <p:bldP spid="8" grpId="2" animBg="1"/>
      <p:bldP spid="8" grpId="3" animBg="1"/>
      <p:bldP spid="9" grpId="0" animBg="1"/>
      <p:bldP spid="9" grpId="1" animBg="1"/>
      <p:bldP spid="10" grpId="0" animBg="1"/>
      <p:bldP spid="10"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#9</a:t>
            </a: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The Board should define and delegate, </a:t>
            </a:r>
            <a:r>
              <a:rPr lang="en-US" sz="4000" b="1" u="sng" dirty="0">
                <a:cs typeface="+mn-cs"/>
              </a:rPr>
              <a:t>not</a:t>
            </a:r>
            <a:r>
              <a:rPr lang="en-US" sz="4000" b="1" dirty="0">
                <a:cs typeface="+mn-cs"/>
              </a:rPr>
              <a:t> react and ratify.</a:t>
            </a:r>
            <a:endParaRPr lang="en-US" sz="4000" dirty="0">
              <a:cs typeface="+mn-cs"/>
            </a:endParaRPr>
          </a:p>
        </p:txBody>
      </p:sp>
      <p:sp>
        <p:nvSpPr>
          <p:cNvPr id="37892" name="Slide Number Placeholder 3"/>
          <p:cNvSpPr>
            <a:spLocks noGrp="1"/>
          </p:cNvSpPr>
          <p:nvPr>
            <p:ph type="sldNum" sz="quarter" idx="12"/>
          </p:nvPr>
        </p:nvSpPr>
        <p:spPr/>
        <p:txBody>
          <a:bodyPr/>
          <a:lstStyle/>
          <a:p>
            <a:pPr>
              <a:defRPr/>
            </a:pPr>
            <a:fld id="{4C9A4B47-6008-4F3B-B03E-51749464E3AD}" type="slidenum">
              <a:rPr lang="en-US" smtClean="0"/>
              <a:pPr>
                <a:defRPr/>
              </a:pPr>
              <a:t>37</a:t>
            </a:fld>
            <a:endParaRPr lang="en-US" smtClean="0"/>
          </a:p>
        </p:txBody>
      </p:sp>
      <p:sp>
        <p:nvSpPr>
          <p:cNvPr id="8" name="TextBox 7"/>
          <p:cNvSpPr txBox="1">
            <a:spLocks noChangeArrowheads="1"/>
          </p:cNvSpPr>
          <p:nvPr/>
        </p:nvSpPr>
        <p:spPr bwMode="auto">
          <a:xfrm>
            <a:off x="1600200" y="4267200"/>
            <a:ext cx="6858000" cy="1938992"/>
          </a:xfrm>
          <a:prstGeom prst="rect">
            <a:avLst/>
          </a:prstGeom>
          <a:noFill/>
          <a:ln w="9525">
            <a:noFill/>
            <a:miter lim="800000"/>
            <a:headEnd/>
            <a:tailEnd/>
          </a:ln>
        </p:spPr>
        <p:txBody>
          <a:bodyPr>
            <a:spAutoFit/>
          </a:bodyPr>
          <a:lstStyle/>
          <a:p>
            <a:r>
              <a:rPr lang="en-US" sz="3200" dirty="0"/>
              <a:t>The Superintendent should be asking…</a:t>
            </a:r>
          </a:p>
          <a:p>
            <a:r>
              <a:rPr lang="en-US" sz="3200" dirty="0">
                <a:solidFill>
                  <a:srgbClr val="FFFF00"/>
                </a:solidFill>
              </a:rPr>
              <a:t>“What has the Board already said?”</a:t>
            </a:r>
          </a:p>
          <a:p>
            <a:pPr lvl="4"/>
            <a:r>
              <a:rPr lang="en-US" sz="2000" dirty="0">
                <a:solidFill>
                  <a:srgbClr val="FFFF00"/>
                </a:solidFill>
                <a:latin typeface="Arial Black" pitchFamily="34" charset="0"/>
              </a:rPr>
              <a:t>NOT</a:t>
            </a:r>
          </a:p>
          <a:p>
            <a:r>
              <a:rPr lang="en-US" sz="3200" dirty="0">
                <a:solidFill>
                  <a:srgbClr val="FFFF00"/>
                </a:solidFill>
              </a:rPr>
              <a:t>“What </a:t>
            </a:r>
            <a:r>
              <a:rPr lang="en-US" sz="3200" dirty="0" smtClean="0">
                <a:solidFill>
                  <a:srgbClr val="FFFF00"/>
                </a:solidFill>
              </a:rPr>
              <a:t>might the </a:t>
            </a:r>
            <a:r>
              <a:rPr lang="en-US" sz="3200" dirty="0">
                <a:solidFill>
                  <a:srgbClr val="FFFF00"/>
                </a:solidFill>
              </a:rPr>
              <a:t>Board 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10"/>
          <p:cNvSpPr>
            <a:spLocks noChangeArrowheads="1"/>
          </p:cNvSpPr>
          <p:nvPr/>
        </p:nvSpPr>
        <p:spPr bwMode="auto">
          <a:xfrm>
            <a:off x="1219200" y="1600200"/>
            <a:ext cx="5943600" cy="4267200"/>
          </a:xfrm>
          <a:prstGeom prst="rect">
            <a:avLst/>
          </a:prstGeom>
          <a:solidFill>
            <a:srgbClr val="00B050"/>
          </a:solidFill>
          <a:ln w="50800" cap="sq" algn="ctr">
            <a:solidFill>
              <a:schemeClr val="tx1"/>
            </a:solidFill>
            <a:miter lim="800000"/>
            <a:headEnd/>
            <a:tailEnd/>
          </a:ln>
        </p:spPr>
        <p:txBody>
          <a:bodyPr wrap="none" anchor="ctr"/>
          <a:lstStyle/>
          <a:p>
            <a:pPr algn="ctr"/>
            <a:endParaRPr lang="en-US"/>
          </a:p>
        </p:txBody>
      </p:sp>
      <p:sp>
        <p:nvSpPr>
          <p:cNvPr id="22530" name="Slide Number Placeholder 5"/>
          <p:cNvSpPr>
            <a:spLocks noGrp="1"/>
          </p:cNvSpPr>
          <p:nvPr>
            <p:ph type="sldNum" sz="quarter" idx="12"/>
          </p:nvPr>
        </p:nvSpPr>
        <p:spPr/>
        <p:txBody>
          <a:bodyPr/>
          <a:lstStyle/>
          <a:p>
            <a:pPr>
              <a:defRPr/>
            </a:pPr>
            <a:fld id="{03AA750C-A098-45D3-B9FD-CE821E5C0E96}" type="slidenum">
              <a:rPr lang="en-US" smtClean="0"/>
              <a:pPr>
                <a:defRPr/>
              </a:pPr>
              <a:t>38</a:t>
            </a:fld>
            <a:endParaRPr lang="en-US" smtClean="0"/>
          </a:p>
        </p:txBody>
      </p:sp>
      <p:sp>
        <p:nvSpPr>
          <p:cNvPr id="394242" name="Rectangle 2"/>
          <p:cNvSpPr>
            <a:spLocks noGrp="1" noChangeArrowheads="1"/>
          </p:cNvSpPr>
          <p:nvPr>
            <p:ph type="title"/>
          </p:nvPr>
        </p:nvSpPr>
        <p:spPr>
          <a:xfrm>
            <a:off x="1050758" y="44116"/>
            <a:ext cx="8077200" cy="1143000"/>
          </a:xfrm>
          <a:effectLst>
            <a:outerShdw dist="35921" dir="2700000" algn="ctr" rotWithShape="0">
              <a:schemeClr val="bg2"/>
            </a:outerShdw>
          </a:effectLst>
        </p:spPr>
        <p:txBody>
          <a:bodyPr/>
          <a:lstStyle/>
          <a:p>
            <a:pPr eaLnBrk="1" hangingPunct="1">
              <a:defRPr/>
            </a:pPr>
            <a:r>
              <a:rPr lang="en-US" sz="3200" dirty="0" smtClean="0"/>
              <a:t>                        </a:t>
            </a:r>
            <a:r>
              <a:rPr lang="en-US" sz="3200" dirty="0" smtClean="0">
                <a:latin typeface="Arial" pitchFamily="34" charset="0"/>
                <a:cs typeface="Arial" pitchFamily="34" charset="0"/>
              </a:rPr>
              <a:t>MEANS</a:t>
            </a:r>
            <a:r>
              <a:rPr lang="en-US" sz="3200" dirty="0" smtClean="0"/>
              <a:t>                         </a:t>
            </a:r>
            <a:r>
              <a:rPr lang="en-US" sz="3200" dirty="0" smtClean="0">
                <a:latin typeface="Arial" pitchFamily="34" charset="0"/>
                <a:cs typeface="Arial" pitchFamily="34" charset="0"/>
              </a:rPr>
              <a:t>ENDS</a:t>
            </a:r>
            <a:r>
              <a:rPr lang="en-US" sz="3200" dirty="0" smtClean="0"/>
              <a:t>      </a:t>
            </a:r>
          </a:p>
        </p:txBody>
      </p:sp>
      <p:sp>
        <p:nvSpPr>
          <p:cNvPr id="22533" name="Rectangle 5"/>
          <p:cNvSpPr>
            <a:spLocks noChangeArrowheads="1"/>
          </p:cNvSpPr>
          <p:nvPr/>
        </p:nvSpPr>
        <p:spPr bwMode="auto">
          <a:xfrm>
            <a:off x="1219200" y="4800600"/>
            <a:ext cx="3352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4" name="Rectangle 6"/>
          <p:cNvSpPr>
            <a:spLocks noChangeArrowheads="1"/>
          </p:cNvSpPr>
          <p:nvPr/>
        </p:nvSpPr>
        <p:spPr bwMode="auto">
          <a:xfrm>
            <a:off x="1219200" y="3733800"/>
            <a:ext cx="1447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5" name="Rectangle 7"/>
          <p:cNvSpPr>
            <a:spLocks noChangeArrowheads="1"/>
          </p:cNvSpPr>
          <p:nvPr/>
        </p:nvSpPr>
        <p:spPr bwMode="auto">
          <a:xfrm>
            <a:off x="1219200" y="4267200"/>
            <a:ext cx="1143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6" name="Rectangle 8"/>
          <p:cNvSpPr>
            <a:spLocks noChangeArrowheads="1"/>
          </p:cNvSpPr>
          <p:nvPr/>
        </p:nvSpPr>
        <p:spPr bwMode="auto">
          <a:xfrm>
            <a:off x="1219200" y="5334000"/>
            <a:ext cx="31242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7" name="Rectangle 9"/>
          <p:cNvSpPr>
            <a:spLocks noChangeArrowheads="1"/>
          </p:cNvSpPr>
          <p:nvPr/>
        </p:nvSpPr>
        <p:spPr bwMode="auto">
          <a:xfrm>
            <a:off x="1219200" y="2133600"/>
            <a:ext cx="1524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8" name="Rectangle 10"/>
          <p:cNvSpPr>
            <a:spLocks noChangeArrowheads="1"/>
          </p:cNvSpPr>
          <p:nvPr/>
        </p:nvSpPr>
        <p:spPr bwMode="auto">
          <a:xfrm>
            <a:off x="1219200" y="1600200"/>
            <a:ext cx="30480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39" name="Rectangle 11"/>
          <p:cNvSpPr>
            <a:spLocks noChangeArrowheads="1"/>
          </p:cNvSpPr>
          <p:nvPr/>
        </p:nvSpPr>
        <p:spPr bwMode="auto">
          <a:xfrm>
            <a:off x="1219200" y="2667000"/>
            <a:ext cx="25908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40" name="Rectangle 12"/>
          <p:cNvSpPr>
            <a:spLocks noChangeArrowheads="1"/>
          </p:cNvSpPr>
          <p:nvPr/>
        </p:nvSpPr>
        <p:spPr bwMode="auto">
          <a:xfrm>
            <a:off x="1219200" y="3200400"/>
            <a:ext cx="2133600" cy="533400"/>
          </a:xfrm>
          <a:prstGeom prst="rect">
            <a:avLst/>
          </a:prstGeom>
          <a:solidFill>
            <a:srgbClr val="FF0000"/>
          </a:solidFill>
          <a:ln w="50800" cap="sq" algn="ctr">
            <a:solidFill>
              <a:schemeClr val="tx1"/>
            </a:solidFill>
            <a:miter lim="800000"/>
            <a:headEnd/>
            <a:tailEnd/>
          </a:ln>
        </p:spPr>
        <p:txBody>
          <a:bodyPr wrap="none" anchor="ctr"/>
          <a:lstStyle/>
          <a:p>
            <a:pPr algn="ctr"/>
            <a:endParaRPr lang="en-US"/>
          </a:p>
        </p:txBody>
      </p:sp>
      <p:sp>
        <p:nvSpPr>
          <p:cNvPr id="22541" name="Text Box 13"/>
          <p:cNvSpPr txBox="1">
            <a:spLocks noChangeArrowheads="1"/>
          </p:cNvSpPr>
          <p:nvPr/>
        </p:nvSpPr>
        <p:spPr bwMode="auto">
          <a:xfrm>
            <a:off x="1301050" y="1634706"/>
            <a:ext cx="909031" cy="461665"/>
          </a:xfrm>
          <a:prstGeom prst="rect">
            <a:avLst/>
          </a:prstGeom>
          <a:noFill/>
          <a:ln w="12700" cap="sq" algn="ctr">
            <a:noFill/>
            <a:miter lim="800000"/>
            <a:headEnd/>
            <a:tailEnd/>
          </a:ln>
        </p:spPr>
        <p:txBody>
          <a:bodyPr wrap="none" anchor="ctr"/>
          <a:lstStyle/>
          <a:p>
            <a:pPr algn="ctr"/>
            <a:r>
              <a:rPr lang="en-US" dirty="0">
                <a:latin typeface="Arial" pitchFamily="34" charset="0"/>
                <a:cs typeface="Arial" pitchFamily="34" charset="0"/>
              </a:rPr>
              <a:t>EL -1</a:t>
            </a:r>
          </a:p>
        </p:txBody>
      </p:sp>
      <p:sp>
        <p:nvSpPr>
          <p:cNvPr id="22542" name="Text Box 14"/>
          <p:cNvSpPr txBox="1">
            <a:spLocks noChangeArrowheads="1"/>
          </p:cNvSpPr>
          <p:nvPr/>
        </p:nvSpPr>
        <p:spPr bwMode="auto">
          <a:xfrm>
            <a:off x="1301050" y="2701506"/>
            <a:ext cx="909031" cy="461665"/>
          </a:xfrm>
          <a:prstGeom prst="rect">
            <a:avLst/>
          </a:prstGeom>
          <a:noFill/>
          <a:ln w="12700" cap="sq" algn="ctr">
            <a:noFill/>
            <a:miter lim="800000"/>
            <a:headEnd/>
            <a:tailEnd/>
          </a:ln>
        </p:spPr>
        <p:txBody>
          <a:bodyPr wrap="none">
            <a:spAutoFit/>
          </a:bodyPr>
          <a:lstStyle/>
          <a:p>
            <a:pPr algn="ctr"/>
            <a:r>
              <a:rPr lang="en-US" dirty="0">
                <a:latin typeface="Arial" pitchFamily="34" charset="0"/>
                <a:cs typeface="Arial" pitchFamily="34" charset="0"/>
              </a:rPr>
              <a:t>EL -3</a:t>
            </a:r>
          </a:p>
        </p:txBody>
      </p:sp>
      <p:sp>
        <p:nvSpPr>
          <p:cNvPr id="22543" name="Text Box 15"/>
          <p:cNvSpPr txBox="1">
            <a:spLocks noChangeArrowheads="1"/>
          </p:cNvSpPr>
          <p:nvPr/>
        </p:nvSpPr>
        <p:spPr bwMode="auto">
          <a:xfrm>
            <a:off x="1301050" y="32349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-4</a:t>
            </a:r>
          </a:p>
        </p:txBody>
      </p:sp>
      <p:sp>
        <p:nvSpPr>
          <p:cNvPr id="22544" name="Text Box 16"/>
          <p:cNvSpPr txBox="1">
            <a:spLocks noChangeArrowheads="1"/>
          </p:cNvSpPr>
          <p:nvPr/>
        </p:nvSpPr>
        <p:spPr bwMode="auto">
          <a:xfrm>
            <a:off x="1301050" y="37683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-5</a:t>
            </a:r>
          </a:p>
        </p:txBody>
      </p:sp>
      <p:sp>
        <p:nvSpPr>
          <p:cNvPr id="22545" name="Text Box 17"/>
          <p:cNvSpPr txBox="1">
            <a:spLocks noChangeArrowheads="1"/>
          </p:cNvSpPr>
          <p:nvPr/>
        </p:nvSpPr>
        <p:spPr bwMode="auto">
          <a:xfrm>
            <a:off x="1301050" y="43017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-6</a:t>
            </a:r>
          </a:p>
        </p:txBody>
      </p:sp>
      <p:sp>
        <p:nvSpPr>
          <p:cNvPr id="22546" name="Text Box 18"/>
          <p:cNvSpPr txBox="1">
            <a:spLocks noChangeArrowheads="1"/>
          </p:cNvSpPr>
          <p:nvPr/>
        </p:nvSpPr>
        <p:spPr bwMode="auto">
          <a:xfrm>
            <a:off x="1301050" y="48351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-7</a:t>
            </a:r>
          </a:p>
        </p:txBody>
      </p:sp>
      <p:sp>
        <p:nvSpPr>
          <p:cNvPr id="22547" name="Text Box 19"/>
          <p:cNvSpPr txBox="1">
            <a:spLocks noChangeArrowheads="1"/>
          </p:cNvSpPr>
          <p:nvPr/>
        </p:nvSpPr>
        <p:spPr bwMode="auto">
          <a:xfrm>
            <a:off x="1301050" y="5368506"/>
            <a:ext cx="909031"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EL -8</a:t>
            </a:r>
          </a:p>
        </p:txBody>
      </p:sp>
      <p:sp>
        <p:nvSpPr>
          <p:cNvPr id="22548" name="Text Box 20"/>
          <p:cNvSpPr txBox="1">
            <a:spLocks noChangeArrowheads="1"/>
          </p:cNvSpPr>
          <p:nvPr/>
        </p:nvSpPr>
        <p:spPr bwMode="auto">
          <a:xfrm>
            <a:off x="1301050" y="2175294"/>
            <a:ext cx="909031" cy="461665"/>
          </a:xfrm>
          <a:prstGeom prst="rect">
            <a:avLst/>
          </a:prstGeom>
          <a:noFill/>
          <a:ln w="12700" cap="sq" algn="ctr">
            <a:noFill/>
            <a:miter lim="800000"/>
            <a:headEnd/>
            <a:tailEnd/>
          </a:ln>
        </p:spPr>
        <p:txBody>
          <a:bodyPr wrap="none">
            <a:spAutoFit/>
          </a:bodyPr>
          <a:lstStyle/>
          <a:p>
            <a:pPr algn="ctr"/>
            <a:r>
              <a:rPr lang="en-US" dirty="0">
                <a:latin typeface="Arial" pitchFamily="34" charset="0"/>
                <a:cs typeface="Arial" pitchFamily="34" charset="0"/>
              </a:rPr>
              <a:t>EL -2</a:t>
            </a:r>
          </a:p>
        </p:txBody>
      </p:sp>
      <p:grpSp>
        <p:nvGrpSpPr>
          <p:cNvPr id="32" name="Group 31"/>
          <p:cNvGrpSpPr/>
          <p:nvPr/>
        </p:nvGrpSpPr>
        <p:grpSpPr>
          <a:xfrm>
            <a:off x="7162800" y="1600200"/>
            <a:ext cx="1752600" cy="4267200"/>
            <a:chOff x="7162800" y="1600200"/>
            <a:chExt cx="1752600" cy="4267200"/>
          </a:xfrm>
        </p:grpSpPr>
        <p:sp>
          <p:nvSpPr>
            <p:cNvPr id="22532" name="Rectangle 3"/>
            <p:cNvSpPr>
              <a:spLocks noChangeArrowheads="1"/>
            </p:cNvSpPr>
            <p:nvPr/>
          </p:nvSpPr>
          <p:spPr bwMode="auto">
            <a:xfrm>
              <a:off x="7162800" y="1600200"/>
              <a:ext cx="1752600" cy="4267200"/>
            </a:xfrm>
            <a:prstGeom prst="rect">
              <a:avLst/>
            </a:prstGeom>
            <a:solidFill>
              <a:srgbClr val="7030A0"/>
            </a:solidFill>
            <a:ln w="50800" cap="sq" algn="ctr">
              <a:solidFill>
                <a:schemeClr val="tx1"/>
              </a:solidFill>
              <a:miter lim="800000"/>
              <a:headEnd/>
              <a:tailEnd/>
            </a:ln>
          </p:spPr>
          <p:txBody>
            <a:bodyPr wrap="none" anchor="ctr"/>
            <a:lstStyle/>
            <a:p>
              <a:pPr algn="ctr"/>
              <a:endParaRPr lang="en-US"/>
            </a:p>
          </p:txBody>
        </p:sp>
        <p:sp>
          <p:nvSpPr>
            <p:cNvPr id="22549" name="Text Box 21"/>
            <p:cNvSpPr txBox="1">
              <a:spLocks noChangeArrowheads="1"/>
            </p:cNvSpPr>
            <p:nvPr/>
          </p:nvSpPr>
          <p:spPr bwMode="auto">
            <a:xfrm>
              <a:off x="7543800" y="1905000"/>
              <a:ext cx="1091966"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End -1</a:t>
              </a:r>
            </a:p>
          </p:txBody>
        </p:sp>
        <p:sp>
          <p:nvSpPr>
            <p:cNvPr id="22550" name="Text Box 22"/>
            <p:cNvSpPr txBox="1">
              <a:spLocks noChangeArrowheads="1"/>
            </p:cNvSpPr>
            <p:nvPr/>
          </p:nvSpPr>
          <p:spPr bwMode="auto">
            <a:xfrm>
              <a:off x="7543800" y="2667000"/>
              <a:ext cx="1091966"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End -2</a:t>
              </a:r>
            </a:p>
          </p:txBody>
        </p:sp>
        <p:sp>
          <p:nvSpPr>
            <p:cNvPr id="22551" name="Text Box 23"/>
            <p:cNvSpPr txBox="1">
              <a:spLocks noChangeArrowheads="1"/>
            </p:cNvSpPr>
            <p:nvPr/>
          </p:nvSpPr>
          <p:spPr bwMode="auto">
            <a:xfrm>
              <a:off x="7543800" y="3581400"/>
              <a:ext cx="1091966" cy="461665"/>
            </a:xfrm>
            <a:prstGeom prst="rect">
              <a:avLst/>
            </a:prstGeom>
            <a:noFill/>
            <a:ln w="12700" cap="sq" algn="ctr">
              <a:noFill/>
              <a:miter lim="800000"/>
              <a:headEnd/>
              <a:tailEnd/>
            </a:ln>
          </p:spPr>
          <p:txBody>
            <a:bodyPr wrap="none">
              <a:spAutoFit/>
            </a:bodyPr>
            <a:lstStyle/>
            <a:p>
              <a:pPr algn="ctr"/>
              <a:r>
                <a:rPr lang="en-US">
                  <a:latin typeface="Arial" pitchFamily="34" charset="0"/>
                  <a:cs typeface="Arial" pitchFamily="34" charset="0"/>
                </a:rPr>
                <a:t>End -3</a:t>
              </a:r>
            </a:p>
          </p:txBody>
        </p:sp>
        <p:sp>
          <p:nvSpPr>
            <p:cNvPr id="22552" name="Text Box 24"/>
            <p:cNvSpPr txBox="1">
              <a:spLocks noChangeArrowheads="1"/>
            </p:cNvSpPr>
            <p:nvPr/>
          </p:nvSpPr>
          <p:spPr bwMode="auto">
            <a:xfrm>
              <a:off x="7543800" y="5181600"/>
              <a:ext cx="1074333" cy="461665"/>
            </a:xfrm>
            <a:prstGeom prst="rect">
              <a:avLst/>
            </a:prstGeom>
            <a:noFill/>
            <a:ln w="12700" cap="sq" algn="ctr">
              <a:noFill/>
              <a:miter lim="800000"/>
              <a:headEnd/>
              <a:tailEnd/>
            </a:ln>
          </p:spPr>
          <p:txBody>
            <a:bodyPr wrap="none">
              <a:spAutoFit/>
            </a:bodyPr>
            <a:lstStyle/>
            <a:p>
              <a:pPr algn="ctr"/>
              <a:r>
                <a:rPr lang="en-US" dirty="0">
                  <a:latin typeface="Arial" pitchFamily="34" charset="0"/>
                  <a:cs typeface="Arial" pitchFamily="34" charset="0"/>
                </a:rPr>
                <a:t>End -x</a:t>
              </a:r>
            </a:p>
          </p:txBody>
        </p:sp>
        <p:sp>
          <p:nvSpPr>
            <p:cNvPr id="22553" name="Line 25"/>
            <p:cNvSpPr>
              <a:spLocks noChangeShapeType="1"/>
            </p:cNvSpPr>
            <p:nvPr/>
          </p:nvSpPr>
          <p:spPr bwMode="auto">
            <a:xfrm>
              <a:off x="8077200" y="4114800"/>
              <a:ext cx="0" cy="914400"/>
            </a:xfrm>
            <a:prstGeom prst="line">
              <a:avLst/>
            </a:prstGeom>
            <a:noFill/>
            <a:ln w="12700" cap="sq">
              <a:solidFill>
                <a:schemeClr val="tx1"/>
              </a:solidFill>
              <a:round/>
              <a:headEnd/>
              <a:tailEnd type="triangle" w="med" len="med"/>
            </a:ln>
          </p:spPr>
          <p:txBody>
            <a:bodyPr wrap="none" anchor="ctr"/>
            <a:lstStyle/>
            <a:p>
              <a:endParaRPr lang="en-US"/>
            </a:p>
          </p:txBody>
        </p:sp>
      </p:grpSp>
      <p:sp>
        <p:nvSpPr>
          <p:cNvPr id="30" name="Text Box 27"/>
          <p:cNvSpPr txBox="1">
            <a:spLocks noChangeArrowheads="1"/>
          </p:cNvSpPr>
          <p:nvPr/>
        </p:nvSpPr>
        <p:spPr bwMode="auto">
          <a:xfrm>
            <a:off x="1301050" y="1096544"/>
            <a:ext cx="3048000" cy="461962"/>
          </a:xfrm>
          <a:prstGeom prst="rect">
            <a:avLst/>
          </a:prstGeom>
          <a:noFill/>
          <a:ln w="12700" cap="sq" algn="ctr">
            <a:noFill/>
            <a:miter lim="800000"/>
            <a:headEnd/>
            <a:tailEnd/>
          </a:ln>
        </p:spPr>
        <p:txBody>
          <a:bodyPr>
            <a:spAutoFit/>
          </a:bodyPr>
          <a:lstStyle/>
          <a:p>
            <a:pPr>
              <a:defRPr/>
            </a:pPr>
            <a:r>
              <a:rPr lang="en-US" dirty="0">
                <a:latin typeface="Arial" pitchFamily="34" charset="0"/>
                <a:cs typeface="Arial" pitchFamily="34" charset="0"/>
              </a:rPr>
              <a:t>EXECUTIVE LIMITS</a:t>
            </a:r>
          </a:p>
        </p:txBody>
      </p:sp>
      <p:cxnSp>
        <p:nvCxnSpPr>
          <p:cNvPr id="22556" name="Straight Arrow Connector 32"/>
          <p:cNvCxnSpPr>
            <a:cxnSpLocks noChangeShapeType="1"/>
          </p:cNvCxnSpPr>
          <p:nvPr/>
        </p:nvCxnSpPr>
        <p:spPr bwMode="auto">
          <a:xfrm rot="10800000" flipV="1">
            <a:off x="1219200" y="609600"/>
            <a:ext cx="2209800" cy="0"/>
          </a:xfrm>
          <a:prstGeom prst="straightConnector1">
            <a:avLst/>
          </a:prstGeom>
          <a:noFill/>
          <a:ln w="50800" cap="sq" algn="ctr">
            <a:solidFill>
              <a:srgbClr val="FFFF00"/>
            </a:solidFill>
            <a:round/>
            <a:headEnd/>
            <a:tailEnd type="triangle" w="med" len="med"/>
          </a:ln>
        </p:spPr>
      </p:cxnSp>
      <p:cxnSp>
        <p:nvCxnSpPr>
          <p:cNvPr id="22557" name="Straight Arrow Connector 34"/>
          <p:cNvCxnSpPr>
            <a:cxnSpLocks noChangeShapeType="1"/>
          </p:cNvCxnSpPr>
          <p:nvPr/>
        </p:nvCxnSpPr>
        <p:spPr bwMode="auto">
          <a:xfrm rot="10800000">
            <a:off x="5105400" y="609600"/>
            <a:ext cx="2020888" cy="1588"/>
          </a:xfrm>
          <a:prstGeom prst="straightConnector1">
            <a:avLst/>
          </a:prstGeom>
          <a:noFill/>
          <a:ln w="50800" cap="sq" algn="ctr">
            <a:solidFill>
              <a:srgbClr val="FFFF00"/>
            </a:solidFill>
            <a:round/>
            <a:headEnd type="triangle" w="med" len="med"/>
            <a:tailEnd/>
          </a:ln>
        </p:spPr>
      </p:cxnSp>
      <p:sp>
        <p:nvSpPr>
          <p:cNvPr id="38" name="TextBox 37"/>
          <p:cNvSpPr txBox="1"/>
          <p:nvPr/>
        </p:nvSpPr>
        <p:spPr>
          <a:xfrm rot="19996975">
            <a:off x="3842232" y="2949787"/>
            <a:ext cx="2895600" cy="1200329"/>
          </a:xfrm>
          <a:prstGeom prst="rect">
            <a:avLst/>
          </a:prstGeom>
          <a:noFill/>
        </p:spPr>
        <p:txBody>
          <a:bodyPr wrap="square" rtlCol="0">
            <a:spAutoFit/>
          </a:bodyPr>
          <a:lstStyle/>
          <a:p>
            <a:pPr algn="ctr"/>
            <a:r>
              <a:rPr lang="en-US" dirty="0" smtClean="0">
                <a:solidFill>
                  <a:srgbClr val="FFFF00"/>
                </a:solidFill>
                <a:latin typeface="Rockwell Extra Bold" pitchFamily="18" charset="0"/>
              </a:rPr>
              <a:t>Delegated &amp;</a:t>
            </a:r>
          </a:p>
          <a:p>
            <a:pPr algn="ctr"/>
            <a:r>
              <a:rPr lang="en-US" dirty="0" smtClean="0">
                <a:solidFill>
                  <a:srgbClr val="FFFF00"/>
                </a:solidFill>
                <a:latin typeface="Rockwell Extra Bold" pitchFamily="18" charset="0"/>
              </a:rPr>
              <a:t>Pre-Approved</a:t>
            </a:r>
          </a:p>
          <a:p>
            <a:pPr algn="ctr"/>
            <a:r>
              <a:rPr lang="en-US" dirty="0" smtClean="0">
                <a:latin typeface="Rockwell Extra Bold" pitchFamily="18" charset="0"/>
              </a:rPr>
              <a:t>(Safe Zone)</a:t>
            </a:r>
          </a:p>
        </p:txBody>
      </p:sp>
      <p:sp>
        <p:nvSpPr>
          <p:cNvPr id="39" name="Freeform 38"/>
          <p:cNvSpPr/>
          <p:nvPr/>
        </p:nvSpPr>
        <p:spPr bwMode="auto">
          <a:xfrm>
            <a:off x="3159390" y="1880558"/>
            <a:ext cx="3862512" cy="3761117"/>
          </a:xfrm>
          <a:custGeom>
            <a:avLst/>
            <a:gdLst>
              <a:gd name="connsiteX0" fmla="*/ 808761 w 3862512"/>
              <a:gd name="connsiteY0" fmla="*/ 1570008 h 3761117"/>
              <a:gd name="connsiteX1" fmla="*/ 757002 w 3862512"/>
              <a:gd name="connsiteY1" fmla="*/ 1604514 h 3761117"/>
              <a:gd name="connsiteX2" fmla="*/ 670738 w 3862512"/>
              <a:gd name="connsiteY2" fmla="*/ 1690778 h 3761117"/>
              <a:gd name="connsiteX3" fmla="*/ 601727 w 3862512"/>
              <a:gd name="connsiteY3" fmla="*/ 1759789 h 3761117"/>
              <a:gd name="connsiteX4" fmla="*/ 515463 w 3862512"/>
              <a:gd name="connsiteY4" fmla="*/ 1828800 h 3761117"/>
              <a:gd name="connsiteX5" fmla="*/ 360187 w 3862512"/>
              <a:gd name="connsiteY5" fmla="*/ 1932317 h 3761117"/>
              <a:gd name="connsiteX6" fmla="*/ 308429 w 3862512"/>
              <a:gd name="connsiteY6" fmla="*/ 1966823 h 3761117"/>
              <a:gd name="connsiteX7" fmla="*/ 273923 w 3862512"/>
              <a:gd name="connsiteY7" fmla="*/ 2018582 h 3761117"/>
              <a:gd name="connsiteX8" fmla="*/ 222165 w 3862512"/>
              <a:gd name="connsiteY8" fmla="*/ 2053087 h 3761117"/>
              <a:gd name="connsiteX9" fmla="*/ 153153 w 3862512"/>
              <a:gd name="connsiteY9" fmla="*/ 2122099 h 3761117"/>
              <a:gd name="connsiteX10" fmla="*/ 84142 w 3862512"/>
              <a:gd name="connsiteY10" fmla="*/ 2191110 h 3761117"/>
              <a:gd name="connsiteX11" fmla="*/ 66889 w 3862512"/>
              <a:gd name="connsiteY11" fmla="*/ 2242868 h 3761117"/>
              <a:gd name="connsiteX12" fmla="*/ 15131 w 3862512"/>
              <a:gd name="connsiteY12" fmla="*/ 2346385 h 3761117"/>
              <a:gd name="connsiteX13" fmla="*/ 32384 w 3862512"/>
              <a:gd name="connsiteY13" fmla="*/ 2518914 h 3761117"/>
              <a:gd name="connsiteX14" fmla="*/ 84142 w 3862512"/>
              <a:gd name="connsiteY14" fmla="*/ 2536167 h 3761117"/>
              <a:gd name="connsiteX15" fmla="*/ 308429 w 3862512"/>
              <a:gd name="connsiteY15" fmla="*/ 2570672 h 3761117"/>
              <a:gd name="connsiteX16" fmla="*/ 480957 w 3862512"/>
              <a:gd name="connsiteY16" fmla="*/ 2622431 h 3761117"/>
              <a:gd name="connsiteX17" fmla="*/ 532716 w 3862512"/>
              <a:gd name="connsiteY17" fmla="*/ 2656936 h 3761117"/>
              <a:gd name="connsiteX18" fmla="*/ 601727 w 3862512"/>
              <a:gd name="connsiteY18" fmla="*/ 2674189 h 3761117"/>
              <a:gd name="connsiteX19" fmla="*/ 653485 w 3862512"/>
              <a:gd name="connsiteY19" fmla="*/ 2691442 h 3761117"/>
              <a:gd name="connsiteX20" fmla="*/ 722497 w 3862512"/>
              <a:gd name="connsiteY20" fmla="*/ 2708695 h 3761117"/>
              <a:gd name="connsiteX21" fmla="*/ 774255 w 3862512"/>
              <a:gd name="connsiteY21" fmla="*/ 2725948 h 3761117"/>
              <a:gd name="connsiteX22" fmla="*/ 877772 w 3862512"/>
              <a:gd name="connsiteY22" fmla="*/ 2743200 h 3761117"/>
              <a:gd name="connsiteX23" fmla="*/ 1033048 w 3862512"/>
              <a:gd name="connsiteY23" fmla="*/ 2777706 h 3761117"/>
              <a:gd name="connsiteX24" fmla="*/ 1102059 w 3862512"/>
              <a:gd name="connsiteY24" fmla="*/ 2794959 h 3761117"/>
              <a:gd name="connsiteX25" fmla="*/ 1188323 w 3862512"/>
              <a:gd name="connsiteY25" fmla="*/ 2812212 h 3761117"/>
              <a:gd name="connsiteX26" fmla="*/ 1240082 w 3862512"/>
              <a:gd name="connsiteY26" fmla="*/ 2829465 h 3761117"/>
              <a:gd name="connsiteX27" fmla="*/ 1309093 w 3862512"/>
              <a:gd name="connsiteY27" fmla="*/ 2846717 h 3761117"/>
              <a:gd name="connsiteX28" fmla="*/ 1412610 w 3862512"/>
              <a:gd name="connsiteY28" fmla="*/ 2881223 h 3761117"/>
              <a:gd name="connsiteX29" fmla="*/ 1464368 w 3862512"/>
              <a:gd name="connsiteY29" fmla="*/ 2898476 h 3761117"/>
              <a:gd name="connsiteX30" fmla="*/ 1636897 w 3862512"/>
              <a:gd name="connsiteY30" fmla="*/ 3001993 h 3761117"/>
              <a:gd name="connsiteX31" fmla="*/ 1740414 w 3862512"/>
              <a:gd name="connsiteY31" fmla="*/ 3105510 h 3761117"/>
              <a:gd name="connsiteX32" fmla="*/ 1740414 w 3862512"/>
              <a:gd name="connsiteY32" fmla="*/ 3260785 h 3761117"/>
              <a:gd name="connsiteX33" fmla="*/ 1757667 w 3862512"/>
              <a:gd name="connsiteY33" fmla="*/ 3519578 h 3761117"/>
              <a:gd name="connsiteX34" fmla="*/ 1774919 w 3862512"/>
              <a:gd name="connsiteY34" fmla="*/ 3571336 h 3761117"/>
              <a:gd name="connsiteX35" fmla="*/ 1981953 w 3862512"/>
              <a:gd name="connsiteY35" fmla="*/ 3674853 h 3761117"/>
              <a:gd name="connsiteX36" fmla="*/ 2033712 w 3862512"/>
              <a:gd name="connsiteY36" fmla="*/ 3692106 h 3761117"/>
              <a:gd name="connsiteX37" fmla="*/ 2085470 w 3862512"/>
              <a:gd name="connsiteY37" fmla="*/ 3709359 h 3761117"/>
              <a:gd name="connsiteX38" fmla="*/ 2257999 w 3862512"/>
              <a:gd name="connsiteY38" fmla="*/ 3726612 h 3761117"/>
              <a:gd name="connsiteX39" fmla="*/ 2706572 w 3862512"/>
              <a:gd name="connsiteY39" fmla="*/ 3743865 h 3761117"/>
              <a:gd name="connsiteX40" fmla="*/ 2775584 w 3862512"/>
              <a:gd name="connsiteY40" fmla="*/ 3761117 h 3761117"/>
              <a:gd name="connsiteX41" fmla="*/ 3034376 w 3862512"/>
              <a:gd name="connsiteY41" fmla="*/ 3743865 h 3761117"/>
              <a:gd name="connsiteX42" fmla="*/ 3206904 w 3862512"/>
              <a:gd name="connsiteY42" fmla="*/ 3674853 h 3761117"/>
              <a:gd name="connsiteX43" fmla="*/ 3310421 w 3862512"/>
              <a:gd name="connsiteY43" fmla="*/ 3605842 h 3761117"/>
              <a:gd name="connsiteX44" fmla="*/ 3396685 w 3862512"/>
              <a:gd name="connsiteY44" fmla="*/ 3502325 h 3761117"/>
              <a:gd name="connsiteX45" fmla="*/ 3482950 w 3862512"/>
              <a:gd name="connsiteY45" fmla="*/ 3398808 h 3761117"/>
              <a:gd name="connsiteX46" fmla="*/ 3534708 w 3862512"/>
              <a:gd name="connsiteY46" fmla="*/ 3243533 h 3761117"/>
              <a:gd name="connsiteX47" fmla="*/ 3551961 w 3862512"/>
              <a:gd name="connsiteY47" fmla="*/ 3191774 h 3761117"/>
              <a:gd name="connsiteX48" fmla="*/ 3569214 w 3862512"/>
              <a:gd name="connsiteY48" fmla="*/ 3140016 h 3761117"/>
              <a:gd name="connsiteX49" fmla="*/ 3603719 w 3862512"/>
              <a:gd name="connsiteY49" fmla="*/ 3019246 h 3761117"/>
              <a:gd name="connsiteX50" fmla="*/ 3620972 w 3862512"/>
              <a:gd name="connsiteY50" fmla="*/ 2863970 h 3761117"/>
              <a:gd name="connsiteX51" fmla="*/ 3655478 w 3862512"/>
              <a:gd name="connsiteY51" fmla="*/ 2484408 h 3761117"/>
              <a:gd name="connsiteX52" fmla="*/ 3689984 w 3862512"/>
              <a:gd name="connsiteY52" fmla="*/ 2122099 h 3761117"/>
              <a:gd name="connsiteX53" fmla="*/ 3707236 w 3862512"/>
              <a:gd name="connsiteY53" fmla="*/ 2070340 h 3761117"/>
              <a:gd name="connsiteX54" fmla="*/ 3741742 w 3862512"/>
              <a:gd name="connsiteY54" fmla="*/ 1863306 h 3761117"/>
              <a:gd name="connsiteX55" fmla="*/ 3758995 w 3862512"/>
              <a:gd name="connsiteY55" fmla="*/ 1811548 h 3761117"/>
              <a:gd name="connsiteX56" fmla="*/ 3776248 w 3862512"/>
              <a:gd name="connsiteY56" fmla="*/ 1708031 h 3761117"/>
              <a:gd name="connsiteX57" fmla="*/ 3793501 w 3862512"/>
              <a:gd name="connsiteY57" fmla="*/ 1639019 h 3761117"/>
              <a:gd name="connsiteX58" fmla="*/ 3810753 w 3862512"/>
              <a:gd name="connsiteY58" fmla="*/ 1518250 h 3761117"/>
              <a:gd name="connsiteX59" fmla="*/ 3845259 w 3862512"/>
              <a:gd name="connsiteY59" fmla="*/ 1362974 h 3761117"/>
              <a:gd name="connsiteX60" fmla="*/ 3862512 w 3862512"/>
              <a:gd name="connsiteY60" fmla="*/ 1259457 h 3761117"/>
              <a:gd name="connsiteX61" fmla="*/ 3845259 w 3862512"/>
              <a:gd name="connsiteY61" fmla="*/ 914400 h 3761117"/>
              <a:gd name="connsiteX62" fmla="*/ 3776248 w 3862512"/>
              <a:gd name="connsiteY62" fmla="*/ 759125 h 3761117"/>
              <a:gd name="connsiteX63" fmla="*/ 3741742 w 3862512"/>
              <a:gd name="connsiteY63" fmla="*/ 690114 h 3761117"/>
              <a:gd name="connsiteX64" fmla="*/ 3689984 w 3862512"/>
              <a:gd name="connsiteY64" fmla="*/ 638355 h 3761117"/>
              <a:gd name="connsiteX65" fmla="*/ 3620972 w 3862512"/>
              <a:gd name="connsiteY65" fmla="*/ 534838 h 3761117"/>
              <a:gd name="connsiteX66" fmla="*/ 3517455 w 3862512"/>
              <a:gd name="connsiteY66" fmla="*/ 465827 h 3761117"/>
              <a:gd name="connsiteX67" fmla="*/ 3465697 w 3862512"/>
              <a:gd name="connsiteY67" fmla="*/ 431321 h 3761117"/>
              <a:gd name="connsiteX68" fmla="*/ 3362180 w 3862512"/>
              <a:gd name="connsiteY68" fmla="*/ 396816 h 3761117"/>
              <a:gd name="connsiteX69" fmla="*/ 3310421 w 3862512"/>
              <a:gd name="connsiteY69" fmla="*/ 379563 h 3761117"/>
              <a:gd name="connsiteX70" fmla="*/ 3258663 w 3862512"/>
              <a:gd name="connsiteY70" fmla="*/ 345057 h 3761117"/>
              <a:gd name="connsiteX71" fmla="*/ 3155146 w 3862512"/>
              <a:gd name="connsiteY71" fmla="*/ 310551 h 3761117"/>
              <a:gd name="connsiteX72" fmla="*/ 3103387 w 3862512"/>
              <a:gd name="connsiteY72" fmla="*/ 276046 h 3761117"/>
              <a:gd name="connsiteX73" fmla="*/ 2948112 w 3862512"/>
              <a:gd name="connsiteY73" fmla="*/ 241540 h 3761117"/>
              <a:gd name="connsiteX74" fmla="*/ 2844595 w 3862512"/>
              <a:gd name="connsiteY74" fmla="*/ 207034 h 3761117"/>
              <a:gd name="connsiteX75" fmla="*/ 2792836 w 3862512"/>
              <a:gd name="connsiteY75" fmla="*/ 189782 h 3761117"/>
              <a:gd name="connsiteX76" fmla="*/ 2741078 w 3862512"/>
              <a:gd name="connsiteY76" fmla="*/ 172529 h 3761117"/>
              <a:gd name="connsiteX77" fmla="*/ 2603055 w 3862512"/>
              <a:gd name="connsiteY77" fmla="*/ 138023 h 3761117"/>
              <a:gd name="connsiteX78" fmla="*/ 2534044 w 3862512"/>
              <a:gd name="connsiteY78" fmla="*/ 120770 h 3761117"/>
              <a:gd name="connsiteX79" fmla="*/ 2482285 w 3862512"/>
              <a:gd name="connsiteY79" fmla="*/ 103517 h 3761117"/>
              <a:gd name="connsiteX80" fmla="*/ 2413274 w 3862512"/>
              <a:gd name="connsiteY80" fmla="*/ 86265 h 3761117"/>
              <a:gd name="connsiteX81" fmla="*/ 2309757 w 3862512"/>
              <a:gd name="connsiteY81" fmla="*/ 51759 h 3761117"/>
              <a:gd name="connsiteX82" fmla="*/ 2257999 w 3862512"/>
              <a:gd name="connsiteY82" fmla="*/ 34506 h 3761117"/>
              <a:gd name="connsiteX83" fmla="*/ 2016459 w 3862512"/>
              <a:gd name="connsiteY83" fmla="*/ 0 h 3761117"/>
              <a:gd name="connsiteX84" fmla="*/ 1705908 w 3862512"/>
              <a:gd name="connsiteY84" fmla="*/ 17253 h 3761117"/>
              <a:gd name="connsiteX85" fmla="*/ 1602391 w 3862512"/>
              <a:gd name="connsiteY85" fmla="*/ 51759 h 3761117"/>
              <a:gd name="connsiteX86" fmla="*/ 1498874 w 3862512"/>
              <a:gd name="connsiteY86" fmla="*/ 120770 h 3761117"/>
              <a:gd name="connsiteX87" fmla="*/ 1395357 w 3862512"/>
              <a:gd name="connsiteY87" fmla="*/ 327804 h 3761117"/>
              <a:gd name="connsiteX88" fmla="*/ 1360852 w 3862512"/>
              <a:gd name="connsiteY88" fmla="*/ 379563 h 3761117"/>
              <a:gd name="connsiteX89" fmla="*/ 1205576 w 3862512"/>
              <a:gd name="connsiteY89" fmla="*/ 465827 h 3761117"/>
              <a:gd name="connsiteX90" fmla="*/ 1153818 w 3862512"/>
              <a:gd name="connsiteY90" fmla="*/ 500333 h 3761117"/>
              <a:gd name="connsiteX91" fmla="*/ 757002 w 3862512"/>
              <a:gd name="connsiteY91" fmla="*/ 465827 h 3761117"/>
              <a:gd name="connsiteX92" fmla="*/ 601727 w 3862512"/>
              <a:gd name="connsiteY92" fmla="*/ 448574 h 3761117"/>
              <a:gd name="connsiteX93" fmla="*/ 360187 w 3862512"/>
              <a:gd name="connsiteY93" fmla="*/ 465827 h 3761117"/>
              <a:gd name="connsiteX94" fmla="*/ 325682 w 3862512"/>
              <a:gd name="connsiteY94" fmla="*/ 569344 h 3761117"/>
              <a:gd name="connsiteX95" fmla="*/ 377440 w 3862512"/>
              <a:gd name="connsiteY95" fmla="*/ 586597 h 3761117"/>
              <a:gd name="connsiteX96" fmla="*/ 429199 w 3862512"/>
              <a:gd name="connsiteY96" fmla="*/ 621102 h 3761117"/>
              <a:gd name="connsiteX97" fmla="*/ 549968 w 3862512"/>
              <a:gd name="connsiteY97" fmla="*/ 655608 h 3761117"/>
              <a:gd name="connsiteX98" fmla="*/ 670738 w 3862512"/>
              <a:gd name="connsiteY98" fmla="*/ 690114 h 3761117"/>
              <a:gd name="connsiteX99" fmla="*/ 757002 w 3862512"/>
              <a:gd name="connsiteY99" fmla="*/ 707367 h 3761117"/>
              <a:gd name="connsiteX100" fmla="*/ 860519 w 3862512"/>
              <a:gd name="connsiteY100" fmla="*/ 741872 h 3761117"/>
              <a:gd name="connsiteX101" fmla="*/ 964036 w 3862512"/>
              <a:gd name="connsiteY101" fmla="*/ 948906 h 3761117"/>
              <a:gd name="connsiteX102" fmla="*/ 981289 w 3862512"/>
              <a:gd name="connsiteY102" fmla="*/ 1000665 h 3761117"/>
              <a:gd name="connsiteX103" fmla="*/ 998542 w 3862512"/>
              <a:gd name="connsiteY103" fmla="*/ 1052423 h 3761117"/>
              <a:gd name="connsiteX104" fmla="*/ 946784 w 3862512"/>
              <a:gd name="connsiteY104" fmla="*/ 1466491 h 3761117"/>
              <a:gd name="connsiteX105" fmla="*/ 912278 w 3862512"/>
              <a:gd name="connsiteY105" fmla="*/ 1518250 h 3761117"/>
              <a:gd name="connsiteX106" fmla="*/ 860519 w 3862512"/>
              <a:gd name="connsiteY106" fmla="*/ 1552755 h 3761117"/>
              <a:gd name="connsiteX107" fmla="*/ 774255 w 3862512"/>
              <a:gd name="connsiteY107" fmla="*/ 1639019 h 3761117"/>
              <a:gd name="connsiteX108" fmla="*/ 739750 w 3862512"/>
              <a:gd name="connsiteY108" fmla="*/ 1690778 h 376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862512" h="3761117">
                <a:moveTo>
                  <a:pt x="808761" y="1570008"/>
                </a:moveTo>
                <a:cubicBezTo>
                  <a:pt x="791508" y="1581510"/>
                  <a:pt x="771664" y="1589852"/>
                  <a:pt x="757002" y="1604514"/>
                </a:cubicBezTo>
                <a:cubicBezTo>
                  <a:pt x="641983" y="1719533"/>
                  <a:pt x="808764" y="1598761"/>
                  <a:pt x="670738" y="1690778"/>
                </a:cubicBezTo>
                <a:cubicBezTo>
                  <a:pt x="633095" y="1803705"/>
                  <a:pt x="685377" y="1692868"/>
                  <a:pt x="601727" y="1759789"/>
                </a:cubicBezTo>
                <a:cubicBezTo>
                  <a:pt x="490247" y="1848974"/>
                  <a:pt x="645554" y="1785438"/>
                  <a:pt x="515463" y="1828800"/>
                </a:cubicBezTo>
                <a:lnTo>
                  <a:pt x="360187" y="1932317"/>
                </a:lnTo>
                <a:lnTo>
                  <a:pt x="308429" y="1966823"/>
                </a:lnTo>
                <a:cubicBezTo>
                  <a:pt x="296927" y="1984076"/>
                  <a:pt x="288585" y="2003920"/>
                  <a:pt x="273923" y="2018582"/>
                </a:cubicBezTo>
                <a:cubicBezTo>
                  <a:pt x="259261" y="2033244"/>
                  <a:pt x="235118" y="2036896"/>
                  <a:pt x="222165" y="2053087"/>
                </a:cubicBezTo>
                <a:cubicBezTo>
                  <a:pt x="155245" y="2136738"/>
                  <a:pt x="266081" y="2084456"/>
                  <a:pt x="153153" y="2122099"/>
                </a:cubicBezTo>
                <a:cubicBezTo>
                  <a:pt x="107149" y="2260117"/>
                  <a:pt x="176155" y="2099098"/>
                  <a:pt x="84142" y="2191110"/>
                </a:cubicBezTo>
                <a:cubicBezTo>
                  <a:pt x="71283" y="2203969"/>
                  <a:pt x="75022" y="2226602"/>
                  <a:pt x="66889" y="2242868"/>
                </a:cubicBezTo>
                <a:cubicBezTo>
                  <a:pt x="0" y="2376648"/>
                  <a:pt x="58497" y="2216290"/>
                  <a:pt x="15131" y="2346385"/>
                </a:cubicBezTo>
                <a:cubicBezTo>
                  <a:pt x="20882" y="2403895"/>
                  <a:pt x="12633" y="2464597"/>
                  <a:pt x="32384" y="2518914"/>
                </a:cubicBezTo>
                <a:cubicBezTo>
                  <a:pt x="38599" y="2536005"/>
                  <a:pt x="66499" y="2531756"/>
                  <a:pt x="84142" y="2536167"/>
                </a:cubicBezTo>
                <a:cubicBezTo>
                  <a:pt x="163172" y="2555924"/>
                  <a:pt x="224634" y="2560198"/>
                  <a:pt x="308429" y="2570672"/>
                </a:cubicBezTo>
                <a:cubicBezTo>
                  <a:pt x="347008" y="2580317"/>
                  <a:pt x="455753" y="2605629"/>
                  <a:pt x="480957" y="2622431"/>
                </a:cubicBezTo>
                <a:cubicBezTo>
                  <a:pt x="498210" y="2633933"/>
                  <a:pt x="513657" y="2648768"/>
                  <a:pt x="532716" y="2656936"/>
                </a:cubicBezTo>
                <a:cubicBezTo>
                  <a:pt x="554510" y="2666276"/>
                  <a:pt x="578928" y="2667675"/>
                  <a:pt x="601727" y="2674189"/>
                </a:cubicBezTo>
                <a:cubicBezTo>
                  <a:pt x="619213" y="2679185"/>
                  <a:pt x="635999" y="2686446"/>
                  <a:pt x="653485" y="2691442"/>
                </a:cubicBezTo>
                <a:cubicBezTo>
                  <a:pt x="676285" y="2697956"/>
                  <a:pt x="699697" y="2702181"/>
                  <a:pt x="722497" y="2708695"/>
                </a:cubicBezTo>
                <a:cubicBezTo>
                  <a:pt x="739983" y="2713691"/>
                  <a:pt x="756502" y="2722003"/>
                  <a:pt x="774255" y="2725948"/>
                </a:cubicBezTo>
                <a:cubicBezTo>
                  <a:pt x="808404" y="2733536"/>
                  <a:pt x="843266" y="2737449"/>
                  <a:pt x="877772" y="2743200"/>
                </a:cubicBezTo>
                <a:cubicBezTo>
                  <a:pt x="978504" y="2776777"/>
                  <a:pt x="881227" y="2747341"/>
                  <a:pt x="1033048" y="2777706"/>
                </a:cubicBezTo>
                <a:cubicBezTo>
                  <a:pt x="1056299" y="2782356"/>
                  <a:pt x="1078912" y="2789815"/>
                  <a:pt x="1102059" y="2794959"/>
                </a:cubicBezTo>
                <a:cubicBezTo>
                  <a:pt x="1130685" y="2801320"/>
                  <a:pt x="1159874" y="2805100"/>
                  <a:pt x="1188323" y="2812212"/>
                </a:cubicBezTo>
                <a:cubicBezTo>
                  <a:pt x="1205966" y="2816623"/>
                  <a:pt x="1222595" y="2824469"/>
                  <a:pt x="1240082" y="2829465"/>
                </a:cubicBezTo>
                <a:cubicBezTo>
                  <a:pt x="1262881" y="2835979"/>
                  <a:pt x="1286381" y="2839904"/>
                  <a:pt x="1309093" y="2846717"/>
                </a:cubicBezTo>
                <a:cubicBezTo>
                  <a:pt x="1343931" y="2857168"/>
                  <a:pt x="1378104" y="2869721"/>
                  <a:pt x="1412610" y="2881223"/>
                </a:cubicBezTo>
                <a:cubicBezTo>
                  <a:pt x="1429863" y="2886974"/>
                  <a:pt x="1448102" y="2890343"/>
                  <a:pt x="1464368" y="2898476"/>
                </a:cubicBezTo>
                <a:cubicBezTo>
                  <a:pt x="1518825" y="2925704"/>
                  <a:pt x="1595259" y="2960355"/>
                  <a:pt x="1636897" y="3001993"/>
                </a:cubicBezTo>
                <a:lnTo>
                  <a:pt x="1740414" y="3105510"/>
                </a:lnTo>
                <a:cubicBezTo>
                  <a:pt x="1779253" y="3222025"/>
                  <a:pt x="1740414" y="3078602"/>
                  <a:pt x="1740414" y="3260785"/>
                </a:cubicBezTo>
                <a:cubicBezTo>
                  <a:pt x="1740414" y="3347241"/>
                  <a:pt x="1748120" y="3433651"/>
                  <a:pt x="1757667" y="3519578"/>
                </a:cubicBezTo>
                <a:cubicBezTo>
                  <a:pt x="1759675" y="3537653"/>
                  <a:pt x="1762060" y="3558477"/>
                  <a:pt x="1774919" y="3571336"/>
                </a:cubicBezTo>
                <a:cubicBezTo>
                  <a:pt x="1841811" y="3638228"/>
                  <a:pt x="1897758" y="3646788"/>
                  <a:pt x="1981953" y="3674853"/>
                </a:cubicBezTo>
                <a:lnTo>
                  <a:pt x="2033712" y="3692106"/>
                </a:lnTo>
                <a:cubicBezTo>
                  <a:pt x="2050965" y="3697857"/>
                  <a:pt x="2067374" y="3707549"/>
                  <a:pt x="2085470" y="3709359"/>
                </a:cubicBezTo>
                <a:cubicBezTo>
                  <a:pt x="2142980" y="3715110"/>
                  <a:pt x="2200291" y="3723406"/>
                  <a:pt x="2257999" y="3726612"/>
                </a:cubicBezTo>
                <a:cubicBezTo>
                  <a:pt x="2407404" y="3734912"/>
                  <a:pt x="2557048" y="3738114"/>
                  <a:pt x="2706572" y="3743865"/>
                </a:cubicBezTo>
                <a:cubicBezTo>
                  <a:pt x="2729576" y="3749616"/>
                  <a:pt x="2751872" y="3761117"/>
                  <a:pt x="2775584" y="3761117"/>
                </a:cubicBezTo>
                <a:cubicBezTo>
                  <a:pt x="2862039" y="3761117"/>
                  <a:pt x="2948789" y="3756092"/>
                  <a:pt x="3034376" y="3743865"/>
                </a:cubicBezTo>
                <a:cubicBezTo>
                  <a:pt x="3077581" y="3737693"/>
                  <a:pt x="3165260" y="3699839"/>
                  <a:pt x="3206904" y="3674853"/>
                </a:cubicBezTo>
                <a:cubicBezTo>
                  <a:pt x="3242465" y="3653517"/>
                  <a:pt x="3281097" y="3635166"/>
                  <a:pt x="3310421" y="3605842"/>
                </a:cubicBezTo>
                <a:cubicBezTo>
                  <a:pt x="3461636" y="3454630"/>
                  <a:pt x="3276586" y="3646445"/>
                  <a:pt x="3396685" y="3502325"/>
                </a:cubicBezTo>
                <a:cubicBezTo>
                  <a:pt x="3507392" y="3369476"/>
                  <a:pt x="3397273" y="3527323"/>
                  <a:pt x="3482950" y="3398808"/>
                </a:cubicBezTo>
                <a:lnTo>
                  <a:pt x="3534708" y="3243533"/>
                </a:lnTo>
                <a:lnTo>
                  <a:pt x="3551961" y="3191774"/>
                </a:lnTo>
                <a:cubicBezTo>
                  <a:pt x="3557712" y="3174521"/>
                  <a:pt x="3564803" y="3157659"/>
                  <a:pt x="3569214" y="3140016"/>
                </a:cubicBezTo>
                <a:cubicBezTo>
                  <a:pt x="3590878" y="3053361"/>
                  <a:pt x="3578969" y="3093499"/>
                  <a:pt x="3603719" y="3019246"/>
                </a:cubicBezTo>
                <a:cubicBezTo>
                  <a:pt x="3609470" y="2967487"/>
                  <a:pt x="3617125" y="2915905"/>
                  <a:pt x="3620972" y="2863970"/>
                </a:cubicBezTo>
                <a:cubicBezTo>
                  <a:pt x="3648336" y="2494563"/>
                  <a:pt x="3611068" y="2662046"/>
                  <a:pt x="3655478" y="2484408"/>
                </a:cubicBezTo>
                <a:cubicBezTo>
                  <a:pt x="3661974" y="2399967"/>
                  <a:pt x="3672281" y="2219467"/>
                  <a:pt x="3689984" y="2122099"/>
                </a:cubicBezTo>
                <a:cubicBezTo>
                  <a:pt x="3693237" y="2104206"/>
                  <a:pt x="3701485" y="2087593"/>
                  <a:pt x="3707236" y="2070340"/>
                </a:cubicBezTo>
                <a:cubicBezTo>
                  <a:pt x="3716974" y="2002172"/>
                  <a:pt x="3724923" y="1930580"/>
                  <a:pt x="3741742" y="1863306"/>
                </a:cubicBezTo>
                <a:cubicBezTo>
                  <a:pt x="3746153" y="1845663"/>
                  <a:pt x="3753244" y="1828801"/>
                  <a:pt x="3758995" y="1811548"/>
                </a:cubicBezTo>
                <a:cubicBezTo>
                  <a:pt x="3764746" y="1777042"/>
                  <a:pt x="3769387" y="1742333"/>
                  <a:pt x="3776248" y="1708031"/>
                </a:cubicBezTo>
                <a:cubicBezTo>
                  <a:pt x="3780898" y="1684779"/>
                  <a:pt x="3789259" y="1662349"/>
                  <a:pt x="3793501" y="1639019"/>
                </a:cubicBezTo>
                <a:cubicBezTo>
                  <a:pt x="3800775" y="1599010"/>
                  <a:pt x="3804068" y="1558362"/>
                  <a:pt x="3810753" y="1518250"/>
                </a:cubicBezTo>
                <a:cubicBezTo>
                  <a:pt x="3840882" y="1337473"/>
                  <a:pt x="3814242" y="1518055"/>
                  <a:pt x="3845259" y="1362974"/>
                </a:cubicBezTo>
                <a:cubicBezTo>
                  <a:pt x="3852120" y="1328672"/>
                  <a:pt x="3856761" y="1293963"/>
                  <a:pt x="3862512" y="1259457"/>
                </a:cubicBezTo>
                <a:cubicBezTo>
                  <a:pt x="3856761" y="1144438"/>
                  <a:pt x="3858460" y="1028804"/>
                  <a:pt x="3845259" y="914400"/>
                </a:cubicBezTo>
                <a:cubicBezTo>
                  <a:pt x="3834372" y="820046"/>
                  <a:pt x="3813725" y="824710"/>
                  <a:pt x="3776248" y="759125"/>
                </a:cubicBezTo>
                <a:cubicBezTo>
                  <a:pt x="3763488" y="736795"/>
                  <a:pt x="3756691" y="711042"/>
                  <a:pt x="3741742" y="690114"/>
                </a:cubicBezTo>
                <a:cubicBezTo>
                  <a:pt x="3727560" y="670260"/>
                  <a:pt x="3704964" y="657615"/>
                  <a:pt x="3689984" y="638355"/>
                </a:cubicBezTo>
                <a:cubicBezTo>
                  <a:pt x="3664523" y="605620"/>
                  <a:pt x="3655478" y="557842"/>
                  <a:pt x="3620972" y="534838"/>
                </a:cubicBezTo>
                <a:lnTo>
                  <a:pt x="3517455" y="465827"/>
                </a:lnTo>
                <a:cubicBezTo>
                  <a:pt x="3500202" y="454325"/>
                  <a:pt x="3485368" y="437878"/>
                  <a:pt x="3465697" y="431321"/>
                </a:cubicBezTo>
                <a:lnTo>
                  <a:pt x="3362180" y="396816"/>
                </a:lnTo>
                <a:lnTo>
                  <a:pt x="3310421" y="379563"/>
                </a:lnTo>
                <a:cubicBezTo>
                  <a:pt x="3293168" y="368061"/>
                  <a:pt x="3277611" y="353478"/>
                  <a:pt x="3258663" y="345057"/>
                </a:cubicBezTo>
                <a:cubicBezTo>
                  <a:pt x="3225426" y="330285"/>
                  <a:pt x="3185410" y="330726"/>
                  <a:pt x="3155146" y="310551"/>
                </a:cubicBezTo>
                <a:cubicBezTo>
                  <a:pt x="3137893" y="299049"/>
                  <a:pt x="3122446" y="284214"/>
                  <a:pt x="3103387" y="276046"/>
                </a:cubicBezTo>
                <a:cubicBezTo>
                  <a:pt x="3076272" y="264426"/>
                  <a:pt x="2970632" y="247682"/>
                  <a:pt x="2948112" y="241540"/>
                </a:cubicBezTo>
                <a:cubicBezTo>
                  <a:pt x="2913021" y="231970"/>
                  <a:pt x="2879101" y="218536"/>
                  <a:pt x="2844595" y="207034"/>
                </a:cubicBezTo>
                <a:lnTo>
                  <a:pt x="2792836" y="189782"/>
                </a:lnTo>
                <a:cubicBezTo>
                  <a:pt x="2775583" y="184031"/>
                  <a:pt x="2758721" y="176940"/>
                  <a:pt x="2741078" y="172529"/>
                </a:cubicBezTo>
                <a:lnTo>
                  <a:pt x="2603055" y="138023"/>
                </a:lnTo>
                <a:cubicBezTo>
                  <a:pt x="2580051" y="132272"/>
                  <a:pt x="2556539" y="128268"/>
                  <a:pt x="2534044" y="120770"/>
                </a:cubicBezTo>
                <a:cubicBezTo>
                  <a:pt x="2516791" y="115019"/>
                  <a:pt x="2499772" y="108513"/>
                  <a:pt x="2482285" y="103517"/>
                </a:cubicBezTo>
                <a:cubicBezTo>
                  <a:pt x="2459486" y="97003"/>
                  <a:pt x="2435986" y="93078"/>
                  <a:pt x="2413274" y="86265"/>
                </a:cubicBezTo>
                <a:cubicBezTo>
                  <a:pt x="2378436" y="75814"/>
                  <a:pt x="2344263" y="63261"/>
                  <a:pt x="2309757" y="51759"/>
                </a:cubicBezTo>
                <a:cubicBezTo>
                  <a:pt x="2292504" y="46008"/>
                  <a:pt x="2275937" y="37496"/>
                  <a:pt x="2257999" y="34506"/>
                </a:cubicBezTo>
                <a:cubicBezTo>
                  <a:pt x="2108747" y="9630"/>
                  <a:pt x="2189194" y="21592"/>
                  <a:pt x="2016459" y="0"/>
                </a:cubicBezTo>
                <a:cubicBezTo>
                  <a:pt x="1912942" y="5751"/>
                  <a:pt x="1808784" y="4393"/>
                  <a:pt x="1705908" y="17253"/>
                </a:cubicBezTo>
                <a:cubicBezTo>
                  <a:pt x="1669817" y="21764"/>
                  <a:pt x="1602391" y="51759"/>
                  <a:pt x="1602391" y="51759"/>
                </a:cubicBezTo>
                <a:cubicBezTo>
                  <a:pt x="1567885" y="74763"/>
                  <a:pt x="1511988" y="81428"/>
                  <a:pt x="1498874" y="120770"/>
                </a:cubicBezTo>
                <a:cubicBezTo>
                  <a:pt x="1451253" y="263631"/>
                  <a:pt x="1484544" y="194021"/>
                  <a:pt x="1395357" y="327804"/>
                </a:cubicBezTo>
                <a:cubicBezTo>
                  <a:pt x="1383855" y="345057"/>
                  <a:pt x="1378105" y="368061"/>
                  <a:pt x="1360852" y="379563"/>
                </a:cubicBezTo>
                <a:cubicBezTo>
                  <a:pt x="1242203" y="458662"/>
                  <a:pt x="1296677" y="435460"/>
                  <a:pt x="1205576" y="465827"/>
                </a:cubicBezTo>
                <a:cubicBezTo>
                  <a:pt x="1188323" y="477329"/>
                  <a:pt x="1174532" y="499391"/>
                  <a:pt x="1153818" y="500333"/>
                </a:cubicBezTo>
                <a:cubicBezTo>
                  <a:pt x="585359" y="526172"/>
                  <a:pt x="979187" y="500010"/>
                  <a:pt x="757002" y="465827"/>
                </a:cubicBezTo>
                <a:cubicBezTo>
                  <a:pt x="705531" y="457908"/>
                  <a:pt x="653485" y="454325"/>
                  <a:pt x="601727" y="448574"/>
                </a:cubicBezTo>
                <a:cubicBezTo>
                  <a:pt x="521214" y="454325"/>
                  <a:pt x="439677" y="451799"/>
                  <a:pt x="360187" y="465827"/>
                </a:cubicBezTo>
                <a:cubicBezTo>
                  <a:pt x="301696" y="476149"/>
                  <a:pt x="288538" y="522913"/>
                  <a:pt x="325682" y="569344"/>
                </a:cubicBezTo>
                <a:cubicBezTo>
                  <a:pt x="337043" y="583545"/>
                  <a:pt x="361174" y="578464"/>
                  <a:pt x="377440" y="586597"/>
                </a:cubicBezTo>
                <a:cubicBezTo>
                  <a:pt x="395986" y="595870"/>
                  <a:pt x="410653" y="611829"/>
                  <a:pt x="429199" y="621102"/>
                </a:cubicBezTo>
                <a:cubicBezTo>
                  <a:pt x="456778" y="634892"/>
                  <a:pt x="524169" y="648237"/>
                  <a:pt x="549968" y="655608"/>
                </a:cubicBezTo>
                <a:cubicBezTo>
                  <a:pt x="650832" y="684426"/>
                  <a:pt x="549389" y="663147"/>
                  <a:pt x="670738" y="690114"/>
                </a:cubicBezTo>
                <a:cubicBezTo>
                  <a:pt x="699364" y="696475"/>
                  <a:pt x="728711" y="699651"/>
                  <a:pt x="757002" y="707367"/>
                </a:cubicBezTo>
                <a:cubicBezTo>
                  <a:pt x="792093" y="716937"/>
                  <a:pt x="860519" y="741872"/>
                  <a:pt x="860519" y="741872"/>
                </a:cubicBezTo>
                <a:cubicBezTo>
                  <a:pt x="949707" y="875653"/>
                  <a:pt x="916416" y="806045"/>
                  <a:pt x="964036" y="948906"/>
                </a:cubicBezTo>
                <a:lnTo>
                  <a:pt x="981289" y="1000665"/>
                </a:lnTo>
                <a:lnTo>
                  <a:pt x="998542" y="1052423"/>
                </a:lnTo>
                <a:cubicBezTo>
                  <a:pt x="996709" y="1085413"/>
                  <a:pt x="1007956" y="1374733"/>
                  <a:pt x="946784" y="1466491"/>
                </a:cubicBezTo>
                <a:cubicBezTo>
                  <a:pt x="935282" y="1483744"/>
                  <a:pt x="926940" y="1503588"/>
                  <a:pt x="912278" y="1518250"/>
                </a:cubicBezTo>
                <a:cubicBezTo>
                  <a:pt x="897616" y="1532912"/>
                  <a:pt x="877772" y="1541253"/>
                  <a:pt x="860519" y="1552755"/>
                </a:cubicBezTo>
                <a:cubicBezTo>
                  <a:pt x="768506" y="1690779"/>
                  <a:pt x="889274" y="1524000"/>
                  <a:pt x="774255" y="1639019"/>
                </a:cubicBezTo>
                <a:cubicBezTo>
                  <a:pt x="759593" y="1653681"/>
                  <a:pt x="739750" y="1690778"/>
                  <a:pt x="739750" y="1690778"/>
                </a:cubicBezTo>
              </a:path>
            </a:pathLst>
          </a:custGeom>
          <a:noFill/>
          <a:ln w="508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34" name="Text Box 27"/>
          <p:cNvSpPr txBox="1">
            <a:spLocks noChangeArrowheads="1"/>
          </p:cNvSpPr>
          <p:nvPr/>
        </p:nvSpPr>
        <p:spPr bwMode="auto">
          <a:xfrm>
            <a:off x="1322718" y="5867400"/>
            <a:ext cx="7467600" cy="830997"/>
          </a:xfrm>
          <a:prstGeom prst="rect">
            <a:avLst/>
          </a:prstGeom>
          <a:noFill/>
          <a:ln w="12700" cap="sq" algn="ctr">
            <a:noFill/>
            <a:miter lim="800000"/>
            <a:headEnd/>
            <a:tailEnd/>
          </a:ln>
        </p:spPr>
        <p:txBody>
          <a:bodyPr>
            <a:spAutoFit/>
          </a:bodyPr>
          <a:lstStyle/>
          <a:p>
            <a:pPr algn="ctr"/>
            <a:r>
              <a:rPr lang="en-US" dirty="0">
                <a:latin typeface="Arial" pitchFamily="34" charset="0"/>
                <a:cs typeface="Arial" pitchFamily="34" charset="0"/>
              </a:rPr>
              <a:t>The Board </a:t>
            </a:r>
            <a:r>
              <a:rPr lang="en-US" dirty="0" smtClean="0">
                <a:latin typeface="Arial" pitchFamily="34" charset="0"/>
                <a:cs typeface="Arial" pitchFamily="34" charset="0"/>
              </a:rPr>
              <a:t>defines the boundaries, then delegates all other means decisions</a:t>
            </a:r>
            <a:endParaRPr lang="en-US"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2538"/>
                                        </p:tgtEl>
                                        <p:attrNameLst>
                                          <p:attrName>style.visibility</p:attrName>
                                        </p:attrNameLst>
                                      </p:cBhvr>
                                      <p:to>
                                        <p:strVal val="visible"/>
                                      </p:to>
                                    </p:set>
                                    <p:animEffect transition="in" filter="wipe(left)">
                                      <p:cBhvr>
                                        <p:cTn id="11" dur="500"/>
                                        <p:tgtEl>
                                          <p:spTgt spid="2253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537"/>
                                        </p:tgtEl>
                                        <p:attrNameLst>
                                          <p:attrName>style.visibility</p:attrName>
                                        </p:attrNameLst>
                                      </p:cBhvr>
                                      <p:to>
                                        <p:strVal val="visible"/>
                                      </p:to>
                                    </p:set>
                                    <p:animEffect transition="in" filter="wipe(left)">
                                      <p:cBhvr>
                                        <p:cTn id="14" dur="500"/>
                                        <p:tgtEl>
                                          <p:spTgt spid="2253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2539"/>
                                        </p:tgtEl>
                                        <p:attrNameLst>
                                          <p:attrName>style.visibility</p:attrName>
                                        </p:attrNameLst>
                                      </p:cBhvr>
                                      <p:to>
                                        <p:strVal val="visible"/>
                                      </p:to>
                                    </p:set>
                                    <p:animEffect transition="in" filter="wipe(left)">
                                      <p:cBhvr>
                                        <p:cTn id="17" dur="500"/>
                                        <p:tgtEl>
                                          <p:spTgt spid="225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2540"/>
                                        </p:tgtEl>
                                        <p:attrNameLst>
                                          <p:attrName>style.visibility</p:attrName>
                                        </p:attrNameLst>
                                      </p:cBhvr>
                                      <p:to>
                                        <p:strVal val="visible"/>
                                      </p:to>
                                    </p:set>
                                    <p:animEffect transition="in" filter="wipe(left)">
                                      <p:cBhvr>
                                        <p:cTn id="20" dur="500"/>
                                        <p:tgtEl>
                                          <p:spTgt spid="2254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2534"/>
                                        </p:tgtEl>
                                        <p:attrNameLst>
                                          <p:attrName>style.visibility</p:attrName>
                                        </p:attrNameLst>
                                      </p:cBhvr>
                                      <p:to>
                                        <p:strVal val="visible"/>
                                      </p:to>
                                    </p:set>
                                    <p:animEffect transition="in" filter="wipe(left)">
                                      <p:cBhvr>
                                        <p:cTn id="23" dur="500"/>
                                        <p:tgtEl>
                                          <p:spTgt spid="2253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2535"/>
                                        </p:tgtEl>
                                        <p:attrNameLst>
                                          <p:attrName>style.visibility</p:attrName>
                                        </p:attrNameLst>
                                      </p:cBhvr>
                                      <p:to>
                                        <p:strVal val="visible"/>
                                      </p:to>
                                    </p:set>
                                    <p:animEffect transition="in" filter="wipe(left)">
                                      <p:cBhvr>
                                        <p:cTn id="26" dur="500"/>
                                        <p:tgtEl>
                                          <p:spTgt spid="2253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2533"/>
                                        </p:tgtEl>
                                        <p:attrNameLst>
                                          <p:attrName>style.visibility</p:attrName>
                                        </p:attrNameLst>
                                      </p:cBhvr>
                                      <p:to>
                                        <p:strVal val="visible"/>
                                      </p:to>
                                    </p:set>
                                    <p:animEffect transition="in" filter="wipe(left)">
                                      <p:cBhvr>
                                        <p:cTn id="29" dur="500"/>
                                        <p:tgtEl>
                                          <p:spTgt spid="2253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2536"/>
                                        </p:tgtEl>
                                        <p:attrNameLst>
                                          <p:attrName>style.visibility</p:attrName>
                                        </p:attrNameLst>
                                      </p:cBhvr>
                                      <p:to>
                                        <p:strVal val="visible"/>
                                      </p:to>
                                    </p:set>
                                    <p:animEffect transition="in" filter="wipe(left)">
                                      <p:cBhvr>
                                        <p:cTn id="32" dur="500"/>
                                        <p:tgtEl>
                                          <p:spTgt spid="22536"/>
                                        </p:tgtEl>
                                      </p:cBhvr>
                                    </p:animEffec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22541"/>
                                        </p:tgtEl>
                                        <p:attrNameLst>
                                          <p:attrName>style.visibility</p:attrName>
                                        </p:attrNameLst>
                                      </p:cBhvr>
                                      <p:to>
                                        <p:strVal val="visible"/>
                                      </p:to>
                                    </p:set>
                                  </p:childTnLst>
                                </p:cTn>
                              </p:par>
                            </p:childTnLst>
                          </p:cTn>
                        </p:par>
                        <p:par>
                          <p:cTn id="36" fill="hold">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22548"/>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22542"/>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22543"/>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22544"/>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22545"/>
                                        </p:tgtEl>
                                        <p:attrNameLst>
                                          <p:attrName>style.visibility</p:attrName>
                                        </p:attrNameLst>
                                      </p:cBhvr>
                                      <p:to>
                                        <p:strVal val="visible"/>
                                      </p:to>
                                    </p:set>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22546"/>
                                        </p:tgtEl>
                                        <p:attrNameLst>
                                          <p:attrName>style.visibility</p:attrName>
                                        </p:attrNameLst>
                                      </p:cBhvr>
                                      <p:to>
                                        <p:strVal val="visible"/>
                                      </p:to>
                                    </p:set>
                                  </p:childTnLst>
                                </p:cTn>
                              </p:par>
                            </p:childTnLst>
                          </p:cTn>
                        </p:par>
                        <p:par>
                          <p:cTn id="54" fill="hold">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22547"/>
                                        </p:tgtEl>
                                        <p:attrNameLst>
                                          <p:attrName>style.visibility</p:attrName>
                                        </p:attrNameLst>
                                      </p:cBhvr>
                                      <p:to>
                                        <p:strVal val="visible"/>
                                      </p:to>
                                    </p:set>
                                  </p:childTnLst>
                                </p:cTn>
                              </p:par>
                            </p:childTnLst>
                          </p:cTn>
                        </p:par>
                        <p:par>
                          <p:cTn id="57" fill="hold">
                            <p:stCondLst>
                              <p:cond delay="500"/>
                            </p:stCondLst>
                            <p:childTnLst>
                              <p:par>
                                <p:cTn id="58" presetID="1"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1" presetClass="entr" presetSubtype="4" fill="hold" grpId="0" nodeType="click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heel(4)">
                                      <p:cBhvr>
                                        <p:cTn id="68" dur="2000"/>
                                        <p:tgtEl>
                                          <p:spTgt spid="39"/>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animBg="1"/>
      <p:bldP spid="22534" grpId="0" animBg="1"/>
      <p:bldP spid="22535" grpId="0" animBg="1"/>
      <p:bldP spid="22536" grpId="0" animBg="1"/>
      <p:bldP spid="22537" grpId="0" animBg="1"/>
      <p:bldP spid="22538" grpId="0" animBg="1"/>
      <p:bldP spid="22539" grpId="0" animBg="1"/>
      <p:bldP spid="22540" grpId="0" animBg="1"/>
      <p:bldP spid="22542" grpId="0"/>
      <p:bldP spid="22543" grpId="0"/>
      <p:bldP spid="22544" grpId="0"/>
      <p:bldP spid="22545" grpId="0"/>
      <p:bldP spid="22546" grpId="0"/>
      <p:bldP spid="22547" grpId="0"/>
      <p:bldP spid="22548" grpId="0"/>
      <p:bldP spid="30" grpId="0"/>
      <p:bldP spid="38" grpId="0"/>
      <p:bldP spid="39" grpId="0" animBg="1"/>
      <p:bldP spid="3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2" name="Rectangle 6"/>
          <p:cNvSpPr>
            <a:spLocks noChangeArrowheads="1"/>
          </p:cNvSpPr>
          <p:nvPr/>
        </p:nvSpPr>
        <p:spPr bwMode="auto">
          <a:xfrm>
            <a:off x="2743200" y="762000"/>
            <a:ext cx="5029200" cy="1143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eaLnBrk="0" hangingPunct="0">
              <a:defRPr/>
            </a:pPr>
            <a:r>
              <a:rPr lang="en-US" sz="4400" b="1" dirty="0">
                <a:solidFill>
                  <a:srgbClr val="FFFF00"/>
                </a:solidFill>
                <a:cs typeface="+mn-cs"/>
              </a:rPr>
              <a:t>PRINCIPLE #10</a:t>
            </a:r>
          </a:p>
        </p:txBody>
      </p:sp>
      <p:sp>
        <p:nvSpPr>
          <p:cNvPr id="357383" name="Rectangle 7"/>
          <p:cNvSpPr>
            <a:spLocks noChangeArrowheads="1"/>
          </p:cNvSpPr>
          <p:nvPr/>
        </p:nvSpPr>
        <p:spPr bwMode="auto">
          <a:xfrm>
            <a:off x="1295400" y="2133600"/>
            <a:ext cx="7162800" cy="30480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eaLnBrk="0" hangingPunct="0">
              <a:defRPr/>
            </a:pPr>
            <a:r>
              <a:rPr lang="en-US" sz="4000" b="1" dirty="0">
                <a:cs typeface="+mn-cs"/>
              </a:rPr>
              <a:t>The Board establishes its own culture, using policy statements.</a:t>
            </a:r>
          </a:p>
        </p:txBody>
      </p:sp>
      <p:sp>
        <p:nvSpPr>
          <p:cNvPr id="38916" name="Slide Number Placeholder 3"/>
          <p:cNvSpPr>
            <a:spLocks noGrp="1"/>
          </p:cNvSpPr>
          <p:nvPr>
            <p:ph type="sldNum" sz="quarter" idx="12"/>
          </p:nvPr>
        </p:nvSpPr>
        <p:spPr/>
        <p:txBody>
          <a:bodyPr/>
          <a:lstStyle/>
          <a:p>
            <a:pPr>
              <a:defRPr/>
            </a:pPr>
            <a:fld id="{B1CE39F4-CF58-44E0-BD53-BF4093F88990}" type="slidenum">
              <a:rPr lang="en-US" smtClean="0"/>
              <a:pPr>
                <a:defRPr/>
              </a:pPr>
              <a:t>39</a:t>
            </a:fld>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Establish the Board’s Culture</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dirty="0" smtClean="0">
                <a:solidFill>
                  <a:srgbClr val="FFFF00"/>
                </a:solidFill>
              </a:rPr>
              <a:t>Governance Policies</a:t>
            </a:r>
          </a:p>
          <a:p>
            <a:pPr lvl="1">
              <a:buNone/>
            </a:pPr>
            <a:r>
              <a:rPr lang="en-US" dirty="0" smtClean="0"/>
              <a:t>Board Standards/Operating Protocol</a:t>
            </a:r>
          </a:p>
          <a:p>
            <a:r>
              <a:rPr lang="en-US" dirty="0" smtClean="0">
                <a:solidFill>
                  <a:srgbClr val="FFFF00"/>
                </a:solidFill>
              </a:rPr>
              <a:t>Board/Superintendent Relations Policies</a:t>
            </a:r>
          </a:p>
          <a:p>
            <a:pPr lvl="1">
              <a:buNone/>
            </a:pPr>
            <a:r>
              <a:rPr lang="en-US" dirty="0" smtClean="0"/>
              <a:t>How the Board Delegates to the </a:t>
            </a:r>
            <a:r>
              <a:rPr lang="en-US" dirty="0" smtClean="0"/>
              <a:t>Supt</a:t>
            </a:r>
          </a:p>
          <a:p>
            <a:pPr lvl="1">
              <a:buNone/>
            </a:pPr>
            <a:r>
              <a:rPr lang="en-US" dirty="0" smtClean="0"/>
              <a:t>&amp; How it holds the Supt Accountable</a:t>
            </a:r>
            <a:endParaRPr lang="en-US" dirty="0"/>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p:txBody>
          <a:bodyPr/>
          <a:lstStyle/>
          <a:p>
            <a:r>
              <a:rPr lang="en-US" b="1" dirty="0" smtClean="0">
                <a:effectLst>
                  <a:outerShdw blurRad="38100" dist="38100" dir="2700000" algn="tl">
                    <a:srgbClr val="000000">
                      <a:alpha val="43137"/>
                    </a:srgbClr>
                  </a:outerShdw>
                </a:effectLst>
              </a:rPr>
              <a:t>Today's Agenda</a:t>
            </a:r>
          </a:p>
        </p:txBody>
      </p:sp>
      <p:sp>
        <p:nvSpPr>
          <p:cNvPr id="6" name="Content Placeholder 5"/>
          <p:cNvSpPr>
            <a:spLocks noGrp="1"/>
          </p:cNvSpPr>
          <p:nvPr>
            <p:ph idx="1"/>
          </p:nvPr>
        </p:nvSpPr>
        <p:spPr/>
        <p:txBody>
          <a:bodyPr/>
          <a:lstStyle/>
          <a:p>
            <a:pPr>
              <a:defRPr/>
            </a:pPr>
            <a:r>
              <a:rPr lang="en-US" dirty="0" smtClean="0"/>
              <a:t>Laying the foundation</a:t>
            </a:r>
          </a:p>
          <a:p>
            <a:pPr>
              <a:defRPr/>
            </a:pPr>
            <a:r>
              <a:rPr lang="en-US" dirty="0" smtClean="0"/>
              <a:t>10 principles</a:t>
            </a:r>
          </a:p>
          <a:p>
            <a:pPr>
              <a:defRPr/>
            </a:pPr>
            <a:r>
              <a:rPr lang="en-US" u="sng" dirty="0" smtClean="0">
                <a:solidFill>
                  <a:srgbClr val="00B0F0"/>
                </a:solidFill>
              </a:rPr>
              <a:t>Setting policy</a:t>
            </a:r>
          </a:p>
          <a:p>
            <a:pPr>
              <a:defRPr/>
            </a:pPr>
            <a:r>
              <a:rPr lang="en-US" dirty="0" smtClean="0"/>
              <a:t>Monitoring</a:t>
            </a:r>
          </a:p>
          <a:p>
            <a:pPr>
              <a:defRPr/>
            </a:pPr>
            <a:r>
              <a:rPr lang="en-US" dirty="0" smtClean="0"/>
              <a:t>Adoption</a:t>
            </a:r>
          </a:p>
        </p:txBody>
      </p:sp>
      <p:sp>
        <p:nvSpPr>
          <p:cNvPr id="6148" name="Slide Number Placeholder 3"/>
          <p:cNvSpPr>
            <a:spLocks noGrp="1"/>
          </p:cNvSpPr>
          <p:nvPr>
            <p:ph type="sldNum" sz="quarter" idx="12"/>
          </p:nvPr>
        </p:nvSpPr>
        <p:spPr/>
        <p:txBody>
          <a:bodyPr/>
          <a:lstStyle/>
          <a:p>
            <a:pPr>
              <a:defRPr/>
            </a:pPr>
            <a:fld id="{6F5630F6-ED16-4B01-9C51-8638BEE45D38}" type="slidenum">
              <a:rPr lang="en-US" smtClean="0"/>
              <a:pPr>
                <a:defRPr/>
              </a:pPr>
              <a:t>41</a:t>
            </a:fld>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p:txBody>
          <a:bodyPr/>
          <a:lstStyle/>
          <a:p>
            <a:pPr>
              <a:defRPr/>
            </a:pPr>
            <a:fld id="{EBC2D164-764B-478C-8666-2DA414055500}" type="slidenum">
              <a:rPr lang="en-US" smtClean="0"/>
              <a:pPr>
                <a:defRPr/>
              </a:pPr>
              <a:t>42</a:t>
            </a:fld>
            <a:endParaRPr lang="en-US" smtClean="0"/>
          </a:p>
        </p:txBody>
      </p:sp>
      <p:sp>
        <p:nvSpPr>
          <p:cNvPr id="120834" name="Rectangle 2"/>
          <p:cNvSpPr>
            <a:spLocks noGrp="1" noChangeArrowheads="1"/>
          </p:cNvSpPr>
          <p:nvPr>
            <p:ph type="title"/>
          </p:nvPr>
        </p:nvSpPr>
        <p:spPr>
          <a:xfrm>
            <a:off x="1335088" y="457200"/>
            <a:ext cx="7196137" cy="1066800"/>
          </a:xfrm>
          <a:effectLst>
            <a:outerShdw dist="35921" dir="2700000" algn="ctr" rotWithShape="0">
              <a:schemeClr val="bg2"/>
            </a:outerShdw>
          </a:effectLst>
        </p:spPr>
        <p:txBody>
          <a:bodyPr/>
          <a:lstStyle/>
          <a:p>
            <a:pPr algn="ctr" eaLnBrk="1" hangingPunct="1">
              <a:defRPr/>
            </a:pPr>
            <a:r>
              <a:rPr lang="en-US" b="1" dirty="0" smtClean="0">
                <a:effectLst>
                  <a:outerShdw blurRad="38100" dist="38100" dir="2700000" algn="tl">
                    <a:srgbClr val="000000">
                      <a:alpha val="43137"/>
                    </a:srgbClr>
                  </a:outerShdw>
                </a:effectLst>
              </a:rPr>
              <a:t>Policy Manual</a:t>
            </a:r>
            <a:endParaRPr lang="en-US" b="1" dirty="0">
              <a:effectLst>
                <a:outerShdw blurRad="38100" dist="38100" dir="2700000" algn="tl">
                  <a:srgbClr val="000000">
                    <a:alpha val="43137"/>
                  </a:srgbClr>
                </a:outerShdw>
              </a:effectLst>
            </a:endParaRPr>
          </a:p>
        </p:txBody>
      </p:sp>
      <p:sp>
        <p:nvSpPr>
          <p:cNvPr id="39940" name="Oval 5"/>
          <p:cNvSpPr>
            <a:spLocks noChangeArrowheads="1"/>
          </p:cNvSpPr>
          <p:nvPr/>
        </p:nvSpPr>
        <p:spPr bwMode="auto">
          <a:xfrm>
            <a:off x="2895600" y="1828800"/>
            <a:ext cx="4191000" cy="3657600"/>
          </a:xfrm>
          <a:prstGeom prst="ellipse">
            <a:avLst/>
          </a:prstGeom>
          <a:noFill/>
          <a:ln w="28575" cap="sq" algn="ctr">
            <a:solidFill>
              <a:schemeClr val="tx2"/>
            </a:solidFill>
            <a:round/>
            <a:headEnd/>
            <a:tailEnd/>
          </a:ln>
        </p:spPr>
        <p:txBody>
          <a:bodyPr wrap="none" anchor="ctr"/>
          <a:lstStyle/>
          <a:p>
            <a:pPr algn="ctr"/>
            <a:endParaRPr lang="en-US"/>
          </a:p>
        </p:txBody>
      </p:sp>
      <p:sp>
        <p:nvSpPr>
          <p:cNvPr id="120838" name="Rectangle 6"/>
          <p:cNvSpPr>
            <a:spLocks noChangeArrowheads="1"/>
          </p:cNvSpPr>
          <p:nvPr/>
        </p:nvSpPr>
        <p:spPr bwMode="auto">
          <a:xfrm>
            <a:off x="1447800" y="5397500"/>
            <a:ext cx="2286000" cy="1219200"/>
          </a:xfrm>
          <a:prstGeom prst="rect">
            <a:avLst/>
          </a:prstGeom>
          <a:noFill/>
          <a:ln w="9525">
            <a:noFill/>
            <a:miter lim="800000"/>
            <a:headEnd/>
            <a:tailEnd/>
          </a:ln>
          <a:effectLst>
            <a:outerShdw dist="35921" dir="2700000" algn="ctr" rotWithShape="0">
              <a:schemeClr val="bg2"/>
            </a:outerShdw>
          </a:effectLst>
        </p:spPr>
        <p:txBody>
          <a:bodyPr lIns="92075" tIns="46038" rIns="92075" bIns="46038" anchor="ctr"/>
          <a:lstStyle/>
          <a:p>
            <a:pPr algn="ctr">
              <a:defRPr/>
            </a:pPr>
            <a:r>
              <a:rPr lang="en-US" sz="3200" dirty="0">
                <a:solidFill>
                  <a:srgbClr val="FFFF00"/>
                </a:solidFill>
                <a:cs typeface="+mn-cs"/>
              </a:rPr>
              <a:t>Board/Supt Relations</a:t>
            </a:r>
          </a:p>
        </p:txBody>
      </p:sp>
      <p:sp>
        <p:nvSpPr>
          <p:cNvPr id="120839" name="Rectangle 7"/>
          <p:cNvSpPr>
            <a:spLocks noChangeArrowheads="1"/>
          </p:cNvSpPr>
          <p:nvPr/>
        </p:nvSpPr>
        <p:spPr bwMode="auto">
          <a:xfrm>
            <a:off x="1117600" y="1084263"/>
            <a:ext cx="3835400" cy="990600"/>
          </a:xfrm>
          <a:prstGeom prst="rect">
            <a:avLst/>
          </a:prstGeom>
          <a:noFill/>
          <a:ln w="9525">
            <a:noFill/>
            <a:miter lim="800000"/>
            <a:headEnd/>
            <a:tailEnd/>
          </a:ln>
          <a:effectLst>
            <a:outerShdw dist="35921" dir="2700000" algn="ctr" rotWithShape="0">
              <a:schemeClr val="bg2"/>
            </a:outerShdw>
          </a:effectLst>
        </p:spPr>
        <p:txBody>
          <a:bodyPr lIns="92075" tIns="46038" rIns="92075" bIns="46038" anchor="ctr"/>
          <a:lstStyle/>
          <a:p>
            <a:pPr algn="ctr">
              <a:defRPr/>
            </a:pPr>
            <a:r>
              <a:rPr lang="en-US" sz="3200" dirty="0">
                <a:solidFill>
                  <a:srgbClr val="FFFF00"/>
                </a:solidFill>
                <a:cs typeface="+mn-cs"/>
              </a:rPr>
              <a:t>Governance Process </a:t>
            </a:r>
          </a:p>
        </p:txBody>
      </p:sp>
      <p:sp>
        <p:nvSpPr>
          <p:cNvPr id="120840" name="Rectangle 8"/>
          <p:cNvSpPr>
            <a:spLocks noChangeArrowheads="1"/>
          </p:cNvSpPr>
          <p:nvPr/>
        </p:nvSpPr>
        <p:spPr bwMode="auto">
          <a:xfrm>
            <a:off x="6324600" y="1117600"/>
            <a:ext cx="2286000" cy="990600"/>
          </a:xfrm>
          <a:prstGeom prst="rect">
            <a:avLst/>
          </a:prstGeom>
          <a:noFill/>
          <a:ln w="9525">
            <a:noFill/>
            <a:miter lim="800000"/>
            <a:headEnd/>
            <a:tailEnd/>
          </a:ln>
          <a:effectLst>
            <a:outerShdw dist="35921" dir="2700000" algn="ctr" rotWithShape="0">
              <a:schemeClr val="bg2"/>
            </a:outerShdw>
          </a:effectLst>
        </p:spPr>
        <p:txBody>
          <a:bodyPr lIns="92075" tIns="46038" rIns="92075" bIns="46038" anchor="ctr"/>
          <a:lstStyle/>
          <a:p>
            <a:pPr algn="ctr">
              <a:defRPr/>
            </a:pPr>
            <a:r>
              <a:rPr lang="en-US" sz="3200" dirty="0">
                <a:solidFill>
                  <a:srgbClr val="FFFF00"/>
                </a:solidFill>
                <a:cs typeface="+mn-cs"/>
              </a:rPr>
              <a:t>Ends</a:t>
            </a:r>
          </a:p>
        </p:txBody>
      </p:sp>
      <p:sp>
        <p:nvSpPr>
          <p:cNvPr id="39944" name="Oval 9"/>
          <p:cNvSpPr>
            <a:spLocks noChangeArrowheads="1"/>
          </p:cNvSpPr>
          <p:nvPr/>
        </p:nvSpPr>
        <p:spPr bwMode="auto">
          <a:xfrm>
            <a:off x="3124200" y="2057400"/>
            <a:ext cx="3733800" cy="3200400"/>
          </a:xfrm>
          <a:prstGeom prst="ellipse">
            <a:avLst/>
          </a:prstGeom>
          <a:noFill/>
          <a:ln w="28575" cap="sq" algn="ctr">
            <a:solidFill>
              <a:schemeClr val="tx2"/>
            </a:solidFill>
            <a:round/>
            <a:headEnd/>
            <a:tailEnd/>
          </a:ln>
        </p:spPr>
        <p:txBody>
          <a:bodyPr wrap="none" anchor="ctr"/>
          <a:lstStyle/>
          <a:p>
            <a:pPr algn="ctr"/>
            <a:endParaRPr lang="en-US"/>
          </a:p>
        </p:txBody>
      </p:sp>
      <p:sp>
        <p:nvSpPr>
          <p:cNvPr id="39945" name="Line 10"/>
          <p:cNvSpPr>
            <a:spLocks noChangeShapeType="1"/>
          </p:cNvSpPr>
          <p:nvPr/>
        </p:nvSpPr>
        <p:spPr bwMode="auto">
          <a:xfrm>
            <a:off x="4953000" y="1828800"/>
            <a:ext cx="0" cy="3657600"/>
          </a:xfrm>
          <a:prstGeom prst="line">
            <a:avLst/>
          </a:prstGeom>
          <a:noFill/>
          <a:ln w="28575" cap="sq">
            <a:solidFill>
              <a:schemeClr val="tx2"/>
            </a:solidFill>
            <a:round/>
            <a:headEnd/>
            <a:tailEnd/>
          </a:ln>
        </p:spPr>
        <p:txBody>
          <a:bodyPr wrap="none" anchor="ctr"/>
          <a:lstStyle/>
          <a:p>
            <a:endParaRPr lang="en-US"/>
          </a:p>
        </p:txBody>
      </p:sp>
      <p:sp>
        <p:nvSpPr>
          <p:cNvPr id="39946" name="Line 11"/>
          <p:cNvSpPr>
            <a:spLocks noChangeShapeType="1"/>
          </p:cNvSpPr>
          <p:nvPr/>
        </p:nvSpPr>
        <p:spPr bwMode="auto">
          <a:xfrm>
            <a:off x="2895600" y="3581400"/>
            <a:ext cx="4191000" cy="0"/>
          </a:xfrm>
          <a:prstGeom prst="line">
            <a:avLst/>
          </a:prstGeom>
          <a:noFill/>
          <a:ln w="12700" cap="sq">
            <a:solidFill>
              <a:schemeClr val="tx2"/>
            </a:solidFill>
            <a:round/>
            <a:headEnd/>
            <a:tailEnd/>
          </a:ln>
        </p:spPr>
        <p:txBody>
          <a:bodyPr wrap="none" anchor="ctr"/>
          <a:lstStyle/>
          <a:p>
            <a:endParaRPr lang="en-US"/>
          </a:p>
        </p:txBody>
      </p:sp>
      <p:sp>
        <p:nvSpPr>
          <p:cNvPr id="120844" name="Text Box 12"/>
          <p:cNvSpPr txBox="1">
            <a:spLocks noChangeArrowheads="1"/>
          </p:cNvSpPr>
          <p:nvPr/>
        </p:nvSpPr>
        <p:spPr bwMode="auto">
          <a:xfrm>
            <a:off x="5372100" y="2667000"/>
            <a:ext cx="793750"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Ends</a:t>
            </a:r>
          </a:p>
        </p:txBody>
      </p:sp>
      <p:sp>
        <p:nvSpPr>
          <p:cNvPr id="120845" name="Text Box 13"/>
          <p:cNvSpPr txBox="1">
            <a:spLocks noChangeArrowheads="1"/>
          </p:cNvSpPr>
          <p:nvPr/>
        </p:nvSpPr>
        <p:spPr bwMode="auto">
          <a:xfrm>
            <a:off x="3921125" y="2667000"/>
            <a:ext cx="574675"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GP</a:t>
            </a:r>
          </a:p>
        </p:txBody>
      </p:sp>
      <p:sp>
        <p:nvSpPr>
          <p:cNvPr id="120846" name="Text Box 14"/>
          <p:cNvSpPr txBox="1">
            <a:spLocks noChangeArrowheads="1"/>
          </p:cNvSpPr>
          <p:nvPr/>
        </p:nvSpPr>
        <p:spPr bwMode="auto">
          <a:xfrm>
            <a:off x="5527675" y="4038600"/>
            <a:ext cx="555625"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EL</a:t>
            </a:r>
          </a:p>
        </p:txBody>
      </p:sp>
      <p:sp>
        <p:nvSpPr>
          <p:cNvPr id="120847" name="Text Box 15"/>
          <p:cNvSpPr txBox="1">
            <a:spLocks noChangeArrowheads="1"/>
          </p:cNvSpPr>
          <p:nvPr/>
        </p:nvSpPr>
        <p:spPr bwMode="auto">
          <a:xfrm>
            <a:off x="3783013" y="4038600"/>
            <a:ext cx="877887" cy="45720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B/CR</a:t>
            </a:r>
          </a:p>
        </p:txBody>
      </p:sp>
      <p:sp>
        <p:nvSpPr>
          <p:cNvPr id="22" name="Rectangle 6"/>
          <p:cNvSpPr>
            <a:spLocks noChangeArrowheads="1"/>
          </p:cNvSpPr>
          <p:nvPr/>
        </p:nvSpPr>
        <p:spPr bwMode="auto">
          <a:xfrm>
            <a:off x="6318250" y="5316538"/>
            <a:ext cx="2286000" cy="1219200"/>
          </a:xfrm>
          <a:prstGeom prst="rect">
            <a:avLst/>
          </a:prstGeom>
          <a:noFill/>
          <a:ln w="9525">
            <a:noFill/>
            <a:miter lim="800000"/>
            <a:headEnd/>
            <a:tailEnd/>
          </a:ln>
          <a:effectLst>
            <a:outerShdw dist="35921" dir="2700000" algn="ctr" rotWithShape="0">
              <a:schemeClr val="bg2"/>
            </a:outerShdw>
          </a:effectLst>
        </p:spPr>
        <p:txBody>
          <a:bodyPr lIns="92075" tIns="46038" rIns="92075" bIns="46038" anchor="ctr"/>
          <a:lstStyle/>
          <a:p>
            <a:pPr algn="ctr">
              <a:defRPr/>
            </a:pPr>
            <a:r>
              <a:rPr lang="en-US" sz="3200" dirty="0">
                <a:solidFill>
                  <a:srgbClr val="FFFF00"/>
                </a:solidFill>
                <a:cs typeface="+mn-cs"/>
              </a:rPr>
              <a:t>Executive Limitations</a:t>
            </a:r>
          </a:p>
        </p:txBody>
      </p:sp>
      <p:sp>
        <p:nvSpPr>
          <p:cNvPr id="23" name="Right Brace 22"/>
          <p:cNvSpPr>
            <a:spLocks/>
          </p:cNvSpPr>
          <p:nvPr/>
        </p:nvSpPr>
        <p:spPr bwMode="auto">
          <a:xfrm>
            <a:off x="7788275" y="1828800"/>
            <a:ext cx="349250" cy="3657600"/>
          </a:xfrm>
          <a:prstGeom prst="rightBrace">
            <a:avLst>
              <a:gd name="adj1" fmla="val 8339"/>
              <a:gd name="adj2" fmla="val 50000"/>
            </a:avLst>
          </a:prstGeom>
          <a:noFill/>
          <a:ln w="38100" cap="sq" algn="ctr">
            <a:solidFill>
              <a:srgbClr val="FFFF00"/>
            </a:solidFill>
            <a:round/>
            <a:headEnd/>
            <a:tailEnd/>
          </a:ln>
        </p:spPr>
        <p:txBody>
          <a:bodyPr wrap="none" anchor="ctr"/>
          <a:lstStyle/>
          <a:p>
            <a:pPr algn="ctr"/>
            <a:endParaRPr lang="en-US"/>
          </a:p>
        </p:txBody>
      </p:sp>
      <p:sp>
        <p:nvSpPr>
          <p:cNvPr id="24" name="TextBox 23"/>
          <p:cNvSpPr txBox="1"/>
          <p:nvPr/>
        </p:nvSpPr>
        <p:spPr>
          <a:xfrm>
            <a:off x="8031163" y="3363913"/>
            <a:ext cx="1027112" cy="585787"/>
          </a:xfrm>
          <a:prstGeom prst="rect">
            <a:avLst/>
          </a:prstGeom>
          <a:noFill/>
        </p:spPr>
        <p:txBody>
          <a:bodyPr>
            <a:spAutoFit/>
          </a:bodyPr>
          <a:lstStyle/>
          <a:p>
            <a:pPr algn="ctr">
              <a:defRPr/>
            </a:pPr>
            <a:r>
              <a:rPr lang="en-US" sz="1600" b="1" dirty="0">
                <a:solidFill>
                  <a:srgbClr val="FFFF00"/>
                </a:solidFill>
                <a:latin typeface="+mj-lt"/>
                <a:cs typeface="+mn-cs"/>
              </a:rPr>
              <a:t>Guide the Supt</a:t>
            </a:r>
          </a:p>
        </p:txBody>
      </p:sp>
      <p:sp>
        <p:nvSpPr>
          <p:cNvPr id="26" name="TextBox 25"/>
          <p:cNvSpPr txBox="1"/>
          <p:nvPr/>
        </p:nvSpPr>
        <p:spPr>
          <a:xfrm>
            <a:off x="827088" y="3368675"/>
            <a:ext cx="1027112" cy="584200"/>
          </a:xfrm>
          <a:prstGeom prst="rect">
            <a:avLst/>
          </a:prstGeom>
          <a:noFill/>
        </p:spPr>
        <p:txBody>
          <a:bodyPr>
            <a:spAutoFit/>
          </a:bodyPr>
          <a:lstStyle/>
          <a:p>
            <a:pPr algn="ctr">
              <a:defRPr/>
            </a:pPr>
            <a:r>
              <a:rPr lang="en-US" sz="1600" b="1" dirty="0">
                <a:solidFill>
                  <a:srgbClr val="FFFF00"/>
                </a:solidFill>
                <a:latin typeface="+mj-lt"/>
                <a:cs typeface="+mn-cs"/>
              </a:rPr>
              <a:t>Guide the Chair</a:t>
            </a:r>
          </a:p>
        </p:txBody>
      </p:sp>
      <p:sp>
        <p:nvSpPr>
          <p:cNvPr id="27" name="Right Brace 26"/>
          <p:cNvSpPr>
            <a:spLocks/>
          </p:cNvSpPr>
          <p:nvPr/>
        </p:nvSpPr>
        <p:spPr bwMode="auto">
          <a:xfrm flipH="1">
            <a:off x="1736725" y="1814513"/>
            <a:ext cx="319088" cy="3671887"/>
          </a:xfrm>
          <a:prstGeom prst="rightBrace">
            <a:avLst>
              <a:gd name="adj1" fmla="val 8311"/>
              <a:gd name="adj2" fmla="val 50000"/>
            </a:avLst>
          </a:prstGeom>
          <a:noFill/>
          <a:ln w="38100" cap="sq" algn="ctr">
            <a:solidFill>
              <a:srgbClr val="FFFF00"/>
            </a:solidFill>
            <a:round/>
            <a:headEnd/>
            <a:tailEnd/>
          </a:ln>
        </p:spPr>
        <p:txBody>
          <a:bodyPr wrap="none"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p:bldP spid="24" grpId="1"/>
      <p:bldP spid="26" grpId="0"/>
      <p:bldP spid="2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325373" y="5486400"/>
            <a:ext cx="4904227"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See Exercise 2</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35202" name="Rectangle 2"/>
          <p:cNvSpPr>
            <a:spLocks noChangeArrowheads="1"/>
          </p:cNvSpPr>
          <p:nvPr/>
        </p:nvSpPr>
        <p:spPr bwMode="auto">
          <a:xfrm>
            <a:off x="1295400" y="228600"/>
            <a:ext cx="7467600" cy="28956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marL="457200" indent="-457200">
              <a:defRPr/>
            </a:pPr>
            <a:r>
              <a:rPr lang="en-US" sz="3200" b="1" dirty="0">
                <a:solidFill>
                  <a:srgbClr val="FFFF00"/>
                </a:solidFill>
                <a:cs typeface="+mn-cs"/>
              </a:rPr>
              <a:t>Staff Compensation</a:t>
            </a:r>
            <a:r>
              <a:rPr lang="en-US" b="1" dirty="0">
                <a:cs typeface="+mn-cs"/>
              </a:rPr>
              <a:t>	                                  EL-5</a:t>
            </a:r>
          </a:p>
          <a:p>
            <a:pPr marL="457200" indent="-457200">
              <a:defRPr/>
            </a:pPr>
            <a:endParaRPr lang="en-US" b="1" dirty="0">
              <a:cs typeface="+mn-cs"/>
            </a:endParaRPr>
          </a:p>
          <a:p>
            <a:pPr marL="457200" indent="-457200">
              <a:defRPr/>
            </a:pPr>
            <a:r>
              <a:rPr lang="en-US" b="1" dirty="0">
                <a:cs typeface="+mn-cs"/>
              </a:rPr>
              <a:t>	The Superintendent shall not fail to develop compensation and benefit plans for employees which are applicable to the marketplace, similar to organizations of comparable size and type, and within available and projected resources. </a:t>
            </a:r>
          </a:p>
        </p:txBody>
      </p:sp>
      <p:sp>
        <p:nvSpPr>
          <p:cNvPr id="35843" name="Slide Number Placeholder 2"/>
          <p:cNvSpPr>
            <a:spLocks noGrp="1"/>
          </p:cNvSpPr>
          <p:nvPr>
            <p:ph type="sldNum" sz="quarter" idx="12"/>
          </p:nvPr>
        </p:nvSpPr>
        <p:spPr/>
        <p:txBody>
          <a:bodyPr/>
          <a:lstStyle/>
          <a:p>
            <a:pPr>
              <a:defRPr/>
            </a:pPr>
            <a:fld id="{F223584B-8BDC-424D-B35C-4DE8ADCABFDA}" type="slidenum">
              <a:rPr lang="en-US" smtClean="0"/>
              <a:pPr>
                <a:defRPr/>
              </a:pPr>
              <a:t>43</a:t>
            </a:fld>
            <a:endParaRPr lang="en-US" smtClean="0"/>
          </a:p>
        </p:txBody>
      </p:sp>
      <p:grpSp>
        <p:nvGrpSpPr>
          <p:cNvPr id="10" name="Group 9"/>
          <p:cNvGrpSpPr/>
          <p:nvPr/>
        </p:nvGrpSpPr>
        <p:grpSpPr>
          <a:xfrm>
            <a:off x="2310440" y="1922254"/>
            <a:ext cx="2895593" cy="2971800"/>
            <a:chOff x="2666999" y="2455654"/>
            <a:chExt cx="2895593" cy="2971800"/>
          </a:xfrm>
          <a:solidFill>
            <a:srgbClr val="FFFF00"/>
          </a:solidFill>
        </p:grpSpPr>
        <p:sp>
          <p:nvSpPr>
            <p:cNvPr id="4" name="Block Arc 3"/>
            <p:cNvSpPr/>
            <p:nvPr/>
          </p:nvSpPr>
          <p:spPr bwMode="auto">
            <a:xfrm rot="10800000">
              <a:off x="3352801" y="3158707"/>
              <a:ext cx="1524000" cy="1600200"/>
            </a:xfrm>
            <a:prstGeom prst="blockArc">
              <a:avLst>
                <a:gd name="adj1" fmla="val 10864452"/>
                <a:gd name="adj2" fmla="val 21514632"/>
                <a:gd name="adj3" fmla="val 7499"/>
              </a:avLst>
            </a:prstGeom>
            <a:grp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5" name="Block Arc 4"/>
            <p:cNvSpPr/>
            <p:nvPr/>
          </p:nvSpPr>
          <p:spPr bwMode="auto">
            <a:xfrm rot="10800000">
              <a:off x="2971788" y="2760454"/>
              <a:ext cx="2286007" cy="2362200"/>
            </a:xfrm>
            <a:prstGeom prst="blockArc">
              <a:avLst>
                <a:gd name="adj1" fmla="val 10914070"/>
                <a:gd name="adj2" fmla="val 21470864"/>
                <a:gd name="adj3" fmla="val 5649"/>
              </a:avLst>
            </a:prstGeom>
            <a:grp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 name="Block Arc 5"/>
            <p:cNvSpPr/>
            <p:nvPr/>
          </p:nvSpPr>
          <p:spPr bwMode="auto">
            <a:xfrm rot="10800000">
              <a:off x="2666999" y="2455654"/>
              <a:ext cx="2895593" cy="2971800"/>
            </a:xfrm>
            <a:prstGeom prst="blockArc">
              <a:avLst>
                <a:gd name="adj1" fmla="val 10878822"/>
                <a:gd name="adj2" fmla="val 21494509"/>
                <a:gd name="adj3" fmla="val 4373"/>
              </a:avLst>
            </a:prstGeom>
            <a:grp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sp>
        <p:nvSpPr>
          <p:cNvPr id="7" name="Block Arc 6"/>
          <p:cNvSpPr/>
          <p:nvPr/>
        </p:nvSpPr>
        <p:spPr bwMode="auto">
          <a:xfrm rot="10800000">
            <a:off x="1981201" y="1752600"/>
            <a:ext cx="3581400" cy="3522454"/>
          </a:xfrm>
          <a:prstGeom prst="blockArc">
            <a:avLst>
              <a:gd name="adj1" fmla="val 10657138"/>
              <a:gd name="adj2" fmla="val 152036"/>
              <a:gd name="adj3" fmla="val 4052"/>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11" name="Picture 2" descr="C:\Documents and Settings\malonerj\Local Settings\Temporary Internet Files\Content.IE5\7JAF347U\MCPE07015_0000[1].wmf"/>
          <p:cNvPicPr>
            <a:picLocks noChangeAspect="1" noChangeArrowheads="1"/>
          </p:cNvPicPr>
          <p:nvPr/>
        </p:nvPicPr>
        <p:blipFill>
          <a:blip r:embed="rId3" cstate="print"/>
          <a:srcRect/>
          <a:stretch>
            <a:fillRect/>
          </a:stretch>
        </p:blipFill>
        <p:spPr bwMode="auto">
          <a:xfrm>
            <a:off x="1371600" y="4953000"/>
            <a:ext cx="1628708" cy="181383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45" presetClass="entr" presetSubtype="0" fill="hold" nodeType="with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anim calcmode="lin" valueType="num">
                                      <p:cBhvr>
                                        <p:cTn id="18" dur="2000" fill="hold"/>
                                        <p:tgtEl>
                                          <p:spTgt spid="11"/>
                                        </p:tgtEl>
                                        <p:attrNameLst>
                                          <p:attrName>ppt_w</p:attrName>
                                        </p:attrNameLst>
                                      </p:cBhvr>
                                      <p:tavLst>
                                        <p:tav tm="0" fmla="#ppt_w*sin(2.5*pi*$)">
                                          <p:val>
                                            <p:fltVal val="0"/>
                                          </p:val>
                                        </p:tav>
                                        <p:tav tm="100000">
                                          <p:val>
                                            <p:fltVal val="1"/>
                                          </p:val>
                                        </p:tav>
                                      </p:tavLst>
                                    </p:anim>
                                    <p:anim calcmode="lin" valueType="num">
                                      <p:cBhvr>
                                        <p:cTn id="19"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5202" name="Rectangle 2"/>
          <p:cNvSpPr>
            <a:spLocks noChangeArrowheads="1"/>
          </p:cNvSpPr>
          <p:nvPr/>
        </p:nvSpPr>
        <p:spPr bwMode="auto">
          <a:xfrm>
            <a:off x="1295400" y="228600"/>
            <a:ext cx="7467600" cy="28956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marL="457200" indent="-457200">
              <a:defRPr/>
            </a:pPr>
            <a:r>
              <a:rPr lang="en-US" sz="3200" b="1" dirty="0">
                <a:solidFill>
                  <a:srgbClr val="FFFF00"/>
                </a:solidFill>
                <a:cs typeface="+mn-cs"/>
              </a:rPr>
              <a:t>Staff Compensation</a:t>
            </a:r>
            <a:r>
              <a:rPr lang="en-US" b="1" dirty="0">
                <a:cs typeface="+mn-cs"/>
              </a:rPr>
              <a:t>	                                  EL-5</a:t>
            </a:r>
          </a:p>
          <a:p>
            <a:pPr marL="457200" indent="-457200">
              <a:defRPr/>
            </a:pPr>
            <a:endParaRPr lang="en-US" b="1" dirty="0">
              <a:cs typeface="+mn-cs"/>
            </a:endParaRPr>
          </a:p>
          <a:p>
            <a:pPr marL="457200" indent="-457200">
              <a:defRPr/>
            </a:pPr>
            <a:r>
              <a:rPr lang="en-US" b="1" dirty="0">
                <a:solidFill>
                  <a:schemeClr val="accent4">
                    <a:lumMod val="75000"/>
                  </a:schemeClr>
                </a:solidFill>
                <a:cs typeface="+mn-cs"/>
              </a:rPr>
              <a:t>The Superintendent shall not fail to develop compensation and benefit plans for </a:t>
            </a:r>
            <a:r>
              <a:rPr lang="en-US" b="1" dirty="0" smtClean="0">
                <a:solidFill>
                  <a:schemeClr val="accent4">
                    <a:lumMod val="75000"/>
                  </a:schemeClr>
                </a:solidFill>
                <a:cs typeface="+mn-cs"/>
              </a:rPr>
              <a:t>employees </a:t>
            </a:r>
            <a:r>
              <a:rPr lang="en-US" b="1" dirty="0">
                <a:solidFill>
                  <a:schemeClr val="accent4">
                    <a:lumMod val="75000"/>
                  </a:schemeClr>
                </a:solidFill>
                <a:cs typeface="+mn-cs"/>
              </a:rPr>
              <a:t>which are applicable to the marketplace, similar to organizations of comparable size and type, and within available and projected resources. </a:t>
            </a:r>
          </a:p>
        </p:txBody>
      </p:sp>
      <p:sp>
        <p:nvSpPr>
          <p:cNvPr id="36867" name="Slide Number Placeholder 3"/>
          <p:cNvSpPr>
            <a:spLocks noGrp="1"/>
          </p:cNvSpPr>
          <p:nvPr>
            <p:ph type="sldNum" sz="quarter" idx="12"/>
          </p:nvPr>
        </p:nvSpPr>
        <p:spPr/>
        <p:txBody>
          <a:bodyPr/>
          <a:lstStyle/>
          <a:p>
            <a:pPr>
              <a:defRPr/>
            </a:pPr>
            <a:fld id="{401AD3D7-95B7-491A-8F14-EAECE1E448A1}" type="slidenum">
              <a:rPr lang="en-US" smtClean="0"/>
              <a:pPr>
                <a:defRPr/>
              </a:pPr>
              <a:t>44</a:t>
            </a:fld>
            <a:endParaRPr lang="en-US" dirty="0" smtClean="0"/>
          </a:p>
        </p:txBody>
      </p:sp>
      <p:sp>
        <p:nvSpPr>
          <p:cNvPr id="5" name="TextBox 4"/>
          <p:cNvSpPr txBox="1">
            <a:spLocks noChangeArrowheads="1"/>
          </p:cNvSpPr>
          <p:nvPr/>
        </p:nvSpPr>
        <p:spPr bwMode="auto">
          <a:xfrm>
            <a:off x="1295400" y="3276600"/>
            <a:ext cx="7086600" cy="3416320"/>
          </a:xfrm>
          <a:prstGeom prst="rect">
            <a:avLst/>
          </a:prstGeom>
          <a:noFill/>
          <a:ln w="9525">
            <a:noFill/>
            <a:miter lim="800000"/>
            <a:headEnd/>
            <a:tailEnd/>
          </a:ln>
        </p:spPr>
        <p:txBody>
          <a:bodyPr>
            <a:spAutoFit/>
          </a:bodyPr>
          <a:lstStyle/>
          <a:p>
            <a:pPr marL="465138" indent="-465138"/>
            <a:r>
              <a:rPr lang="en-US" dirty="0"/>
              <a:t>…shall not…</a:t>
            </a:r>
          </a:p>
          <a:p>
            <a:pPr marL="465138" indent="-465138">
              <a:buFont typeface="Times New Roman" pitchFamily="18" charset="0"/>
              <a:buChar char="−"/>
            </a:pPr>
            <a:r>
              <a:rPr lang="en-US" dirty="0"/>
              <a:t>Fail to develop and implement compensation plans to attract and maintain top quality staff,</a:t>
            </a:r>
          </a:p>
          <a:p>
            <a:pPr marL="465138" indent="-465138">
              <a:buFont typeface="Times New Roman" pitchFamily="18" charset="0"/>
              <a:buChar char="−"/>
            </a:pPr>
            <a:r>
              <a:rPr lang="en-US" dirty="0"/>
              <a:t>Examine alternative compensation mechanisms and related opportunities, in partnership with affected staff,</a:t>
            </a:r>
          </a:p>
          <a:p>
            <a:pPr marL="465138" indent="-465138">
              <a:buFont typeface="Times New Roman" pitchFamily="18" charset="0"/>
              <a:buChar char="−"/>
            </a:pPr>
            <a:r>
              <a:rPr lang="en-US" dirty="0"/>
              <a:t>Change his or her own compensation and benefits without approval of the board</a:t>
            </a:r>
            <a:r>
              <a:rPr lang="en-US" dirty="0" smtClean="0"/>
              <a:t>.</a:t>
            </a:r>
          </a:p>
          <a:p>
            <a:pPr marL="465138" indent="-465138" algn="r"/>
            <a:r>
              <a:rPr lang="en-US" dirty="0" smtClean="0"/>
              <a:t>Lake Washington SD</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310440" y="1922254"/>
            <a:ext cx="2895593" cy="2971800"/>
            <a:chOff x="2666999" y="2455654"/>
            <a:chExt cx="2895593" cy="2971800"/>
          </a:xfrm>
          <a:solidFill>
            <a:srgbClr val="FFFF00"/>
          </a:solidFill>
        </p:grpSpPr>
        <p:sp>
          <p:nvSpPr>
            <p:cNvPr id="8" name="Block Arc 7"/>
            <p:cNvSpPr/>
            <p:nvPr/>
          </p:nvSpPr>
          <p:spPr bwMode="auto">
            <a:xfrm rot="10800000">
              <a:off x="2971788" y="2760454"/>
              <a:ext cx="2286007" cy="2362200"/>
            </a:xfrm>
            <a:prstGeom prst="blockArc">
              <a:avLst>
                <a:gd name="adj1" fmla="val 10914070"/>
                <a:gd name="adj2" fmla="val 21470864"/>
                <a:gd name="adj3" fmla="val 5649"/>
              </a:avLst>
            </a:prstGeom>
            <a:grp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Block Arc 6"/>
            <p:cNvSpPr/>
            <p:nvPr/>
          </p:nvSpPr>
          <p:spPr bwMode="auto">
            <a:xfrm rot="10800000">
              <a:off x="3352801" y="3158707"/>
              <a:ext cx="1524000" cy="1600200"/>
            </a:xfrm>
            <a:prstGeom prst="blockArc">
              <a:avLst>
                <a:gd name="adj1" fmla="val 10864452"/>
                <a:gd name="adj2" fmla="val 21514632"/>
                <a:gd name="adj3" fmla="val 7499"/>
              </a:avLst>
            </a:prstGeom>
            <a:grp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Block Arc 8"/>
            <p:cNvSpPr/>
            <p:nvPr/>
          </p:nvSpPr>
          <p:spPr bwMode="auto">
            <a:xfrm rot="10800000">
              <a:off x="2666999" y="2455654"/>
              <a:ext cx="2895593" cy="2971800"/>
            </a:xfrm>
            <a:prstGeom prst="blockArc">
              <a:avLst>
                <a:gd name="adj1" fmla="val 10878822"/>
                <a:gd name="adj2" fmla="val 21494509"/>
                <a:gd name="adj3" fmla="val 4373"/>
              </a:avLst>
            </a:prstGeom>
            <a:grp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sp>
        <p:nvSpPr>
          <p:cNvPr id="435202" name="Rectangle 2"/>
          <p:cNvSpPr>
            <a:spLocks noChangeArrowheads="1"/>
          </p:cNvSpPr>
          <p:nvPr/>
        </p:nvSpPr>
        <p:spPr bwMode="auto">
          <a:xfrm>
            <a:off x="1295400" y="228600"/>
            <a:ext cx="7467600" cy="19812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marL="457200" indent="-457200">
              <a:defRPr/>
            </a:pPr>
            <a:r>
              <a:rPr lang="en-US" sz="3200" b="1" dirty="0" smtClean="0">
                <a:solidFill>
                  <a:srgbClr val="FFFF00"/>
                </a:solidFill>
                <a:cs typeface="+mn-cs"/>
              </a:rPr>
              <a:t>Citizenship</a:t>
            </a:r>
            <a:r>
              <a:rPr lang="en-US" b="1" dirty="0">
                <a:cs typeface="+mn-cs"/>
              </a:rPr>
              <a:t>	</a:t>
            </a:r>
            <a:r>
              <a:rPr lang="en-US" b="1" dirty="0" smtClean="0">
                <a:cs typeface="+mn-cs"/>
              </a:rPr>
              <a:t>				E-3</a:t>
            </a:r>
            <a:endParaRPr lang="en-US" b="1" dirty="0">
              <a:cs typeface="+mn-cs"/>
            </a:endParaRPr>
          </a:p>
          <a:p>
            <a:pPr marL="457200" indent="-457200">
              <a:defRPr/>
            </a:pPr>
            <a:endParaRPr lang="en-US" b="1" dirty="0">
              <a:cs typeface="+mn-cs"/>
            </a:endParaRPr>
          </a:p>
          <a:p>
            <a:pPr marL="457200" indent="-457200">
              <a:defRPr/>
            </a:pPr>
            <a:r>
              <a:rPr lang="en-US" b="1" dirty="0" smtClean="0">
                <a:cs typeface="+mn-cs"/>
              </a:rPr>
              <a:t>Students</a:t>
            </a:r>
            <a:r>
              <a:rPr lang="en-US" b="1" dirty="0" smtClean="0">
                <a:solidFill>
                  <a:schemeClr val="accent4">
                    <a:lumMod val="75000"/>
                  </a:schemeClr>
                </a:solidFill>
                <a:cs typeface="+mn-cs"/>
              </a:rPr>
              <a:t> </a:t>
            </a:r>
            <a:r>
              <a:rPr lang="en-US" b="1" dirty="0" smtClean="0">
                <a:cs typeface="+mn-cs"/>
              </a:rPr>
              <a:t>will live as responsible citizens </a:t>
            </a:r>
            <a:endParaRPr lang="en-US" b="1" dirty="0">
              <a:cs typeface="+mn-cs"/>
            </a:endParaRPr>
          </a:p>
        </p:txBody>
      </p:sp>
      <p:sp>
        <p:nvSpPr>
          <p:cNvPr id="36867" name="Slide Number Placeholder 3"/>
          <p:cNvSpPr>
            <a:spLocks noGrp="1"/>
          </p:cNvSpPr>
          <p:nvPr>
            <p:ph type="sldNum" sz="quarter" idx="12"/>
          </p:nvPr>
        </p:nvSpPr>
        <p:spPr/>
        <p:txBody>
          <a:bodyPr/>
          <a:lstStyle/>
          <a:p>
            <a:pPr>
              <a:defRPr/>
            </a:pPr>
            <a:fld id="{401AD3D7-95B7-491A-8F14-EAECE1E448A1}" type="slidenum">
              <a:rPr lang="en-US" smtClean="0"/>
              <a:pPr>
                <a:defRPr/>
              </a:pPr>
              <a:t>45</a:t>
            </a:fld>
            <a:endParaRPr lang="en-US" dirty="0" smtClean="0"/>
          </a:p>
        </p:txBody>
      </p:sp>
      <p:sp>
        <p:nvSpPr>
          <p:cNvPr id="10" name="Block Arc 9"/>
          <p:cNvSpPr/>
          <p:nvPr/>
        </p:nvSpPr>
        <p:spPr bwMode="auto">
          <a:xfrm rot="10800000">
            <a:off x="1981201" y="1752600"/>
            <a:ext cx="3581400" cy="3522454"/>
          </a:xfrm>
          <a:prstGeom prst="blockArc">
            <a:avLst>
              <a:gd name="adj1" fmla="val 10657138"/>
              <a:gd name="adj2" fmla="val 152036"/>
              <a:gd name="adj3" fmla="val 4052"/>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a:xfrm>
            <a:off x="3325373" y="5486400"/>
            <a:ext cx="4904227"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See Exercise 3</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12" name="Picture 2" descr="C:\Documents and Settings\malonerj\Local Settings\Temporary Internet Files\Content.IE5\7JAF347U\MCPE07015_0000[1].wmf"/>
          <p:cNvPicPr>
            <a:picLocks noChangeAspect="1" noChangeArrowheads="1"/>
          </p:cNvPicPr>
          <p:nvPr/>
        </p:nvPicPr>
        <p:blipFill>
          <a:blip r:embed="rId3" cstate="print"/>
          <a:srcRect/>
          <a:stretch>
            <a:fillRect/>
          </a:stretch>
        </p:blipFill>
        <p:spPr bwMode="auto">
          <a:xfrm>
            <a:off x="1371600" y="4953000"/>
            <a:ext cx="1628708" cy="181383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45" presetClass="entr" presetSubtype="0" fill="hold" nodeType="with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anim calcmode="lin" valueType="num">
                                      <p:cBhvr>
                                        <p:cTn id="18" dur="2000" fill="hold"/>
                                        <p:tgtEl>
                                          <p:spTgt spid="12"/>
                                        </p:tgtEl>
                                        <p:attrNameLst>
                                          <p:attrName>ppt_w</p:attrName>
                                        </p:attrNameLst>
                                      </p:cBhvr>
                                      <p:tavLst>
                                        <p:tav tm="0" fmla="#ppt_w*sin(2.5*pi*$)">
                                          <p:val>
                                            <p:fltVal val="0"/>
                                          </p:val>
                                        </p:tav>
                                        <p:tav tm="100000">
                                          <p:val>
                                            <p:fltVal val="1"/>
                                          </p:val>
                                        </p:tav>
                                      </p:tavLst>
                                    </p:anim>
                                    <p:anim calcmode="lin" valueType="num">
                                      <p:cBhvr>
                                        <p:cTn id="19"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5202" name="Rectangle 2"/>
          <p:cNvSpPr>
            <a:spLocks noChangeArrowheads="1"/>
          </p:cNvSpPr>
          <p:nvPr/>
        </p:nvSpPr>
        <p:spPr bwMode="auto">
          <a:xfrm>
            <a:off x="1295400" y="228600"/>
            <a:ext cx="7467600" cy="1752600"/>
          </a:xfrm>
          <a:prstGeom prst="rect">
            <a:avLst/>
          </a:prstGeom>
          <a:noFill/>
          <a:ln w="12700">
            <a:noFill/>
            <a:miter lim="800000"/>
            <a:headEnd/>
            <a:tailEnd/>
          </a:ln>
          <a:effectLst>
            <a:outerShdw dist="35921" dir="2700000" algn="ctr" rotWithShape="0">
              <a:schemeClr val="bg2"/>
            </a:outerShdw>
          </a:effectLst>
        </p:spPr>
        <p:txBody>
          <a:bodyPr lIns="90487" tIns="44450" rIns="90487" bIns="44450"/>
          <a:lstStyle/>
          <a:p>
            <a:pPr marL="457200" indent="-457200">
              <a:defRPr/>
            </a:pPr>
            <a:r>
              <a:rPr lang="en-US" sz="3200" b="1" dirty="0" smtClean="0">
                <a:solidFill>
                  <a:srgbClr val="FFFF00"/>
                </a:solidFill>
                <a:cs typeface="+mn-cs"/>
              </a:rPr>
              <a:t>Citizenship</a:t>
            </a:r>
            <a:r>
              <a:rPr lang="en-US" b="1" dirty="0">
                <a:cs typeface="+mn-cs"/>
              </a:rPr>
              <a:t>	                                  </a:t>
            </a:r>
            <a:r>
              <a:rPr lang="en-US" b="1" dirty="0" smtClean="0">
                <a:cs typeface="+mn-cs"/>
              </a:rPr>
              <a:t>		E-3</a:t>
            </a:r>
            <a:endParaRPr lang="en-US" b="1" dirty="0">
              <a:cs typeface="+mn-cs"/>
            </a:endParaRPr>
          </a:p>
          <a:p>
            <a:pPr marL="457200" indent="-457200">
              <a:defRPr/>
            </a:pPr>
            <a:endParaRPr lang="en-US" b="1" dirty="0">
              <a:cs typeface="+mn-cs"/>
            </a:endParaRPr>
          </a:p>
          <a:p>
            <a:pPr marL="457200" indent="-457200">
              <a:defRPr/>
            </a:pPr>
            <a:r>
              <a:rPr lang="en-US" b="1" dirty="0" smtClean="0">
                <a:solidFill>
                  <a:schemeClr val="accent4">
                    <a:lumMod val="75000"/>
                  </a:schemeClr>
                </a:solidFill>
              </a:rPr>
              <a:t>Students will live as responsible citizens</a:t>
            </a:r>
            <a:r>
              <a:rPr lang="en-US" b="1" dirty="0" smtClean="0">
                <a:solidFill>
                  <a:schemeClr val="accent4">
                    <a:lumMod val="75000"/>
                  </a:schemeClr>
                </a:solidFill>
                <a:cs typeface="+mn-cs"/>
              </a:rPr>
              <a:t> </a:t>
            </a:r>
            <a:endParaRPr lang="en-US" b="1" dirty="0">
              <a:solidFill>
                <a:schemeClr val="accent4">
                  <a:lumMod val="75000"/>
                </a:schemeClr>
              </a:solidFill>
              <a:cs typeface="+mn-cs"/>
            </a:endParaRPr>
          </a:p>
        </p:txBody>
      </p:sp>
      <p:sp>
        <p:nvSpPr>
          <p:cNvPr id="36867" name="Slide Number Placeholder 3"/>
          <p:cNvSpPr>
            <a:spLocks noGrp="1"/>
          </p:cNvSpPr>
          <p:nvPr>
            <p:ph type="sldNum" sz="quarter" idx="12"/>
          </p:nvPr>
        </p:nvSpPr>
        <p:spPr/>
        <p:txBody>
          <a:bodyPr/>
          <a:lstStyle/>
          <a:p>
            <a:pPr>
              <a:defRPr/>
            </a:pPr>
            <a:fld id="{401AD3D7-95B7-491A-8F14-EAECE1E448A1}" type="slidenum">
              <a:rPr lang="en-US" smtClean="0"/>
              <a:pPr>
                <a:defRPr/>
              </a:pPr>
              <a:t>46</a:t>
            </a:fld>
            <a:endParaRPr lang="en-US" dirty="0" smtClean="0"/>
          </a:p>
        </p:txBody>
      </p:sp>
      <p:sp>
        <p:nvSpPr>
          <p:cNvPr id="5" name="TextBox 4"/>
          <p:cNvSpPr txBox="1">
            <a:spLocks noChangeArrowheads="1"/>
          </p:cNvSpPr>
          <p:nvPr/>
        </p:nvSpPr>
        <p:spPr bwMode="auto">
          <a:xfrm>
            <a:off x="1319841" y="1676400"/>
            <a:ext cx="7543800" cy="5170646"/>
          </a:xfrm>
          <a:prstGeom prst="rect">
            <a:avLst/>
          </a:prstGeom>
          <a:noFill/>
          <a:ln w="9525">
            <a:noFill/>
            <a:miter lim="800000"/>
            <a:headEnd/>
            <a:tailEnd/>
          </a:ln>
        </p:spPr>
        <p:txBody>
          <a:bodyPr wrap="square">
            <a:spAutoFit/>
          </a:bodyPr>
          <a:lstStyle/>
          <a:p>
            <a:pPr>
              <a:spcAft>
                <a:spcPts val="1200"/>
              </a:spcAft>
            </a:pPr>
            <a:r>
              <a:rPr lang="en-US" sz="2000" dirty="0" smtClean="0"/>
              <a:t>Students will: </a:t>
            </a:r>
          </a:p>
          <a:p>
            <a:pPr>
              <a:spcAft>
                <a:spcPts val="1200"/>
              </a:spcAft>
            </a:pPr>
            <a:r>
              <a:rPr lang="en-US" sz="2000" dirty="0" smtClean="0"/>
              <a:t>3.1 understand and respect the freedoms, rights and responsibilities of being an American citizen and participating in a representative democracy at the local, state and national levels;  </a:t>
            </a:r>
          </a:p>
          <a:p>
            <a:pPr>
              <a:spcAft>
                <a:spcPts val="1200"/>
              </a:spcAft>
            </a:pPr>
            <a:r>
              <a:rPr lang="en-US" sz="2000" dirty="0" smtClean="0"/>
              <a:t>3.2 understand and apply ethical principles in all aspects of life;  </a:t>
            </a:r>
          </a:p>
          <a:p>
            <a:pPr>
              <a:spcAft>
                <a:spcPts val="1200"/>
              </a:spcAft>
            </a:pPr>
            <a:r>
              <a:rPr lang="en-US" sz="2000" dirty="0" smtClean="0"/>
              <a:t>3.3 demonstrate an awareness of global events and economics and their impact on local communities and personal lives;  </a:t>
            </a:r>
          </a:p>
          <a:p>
            <a:pPr>
              <a:spcAft>
                <a:spcPts val="1200"/>
              </a:spcAft>
            </a:pPr>
            <a:r>
              <a:rPr lang="en-US" sz="2000" dirty="0" smtClean="0"/>
              <a:t>3.4 understand and respect diverse cultures;  </a:t>
            </a:r>
          </a:p>
          <a:p>
            <a:pPr>
              <a:spcAft>
                <a:spcPts val="1200"/>
              </a:spcAft>
            </a:pPr>
            <a:r>
              <a:rPr lang="en-US" sz="2000" dirty="0" smtClean="0"/>
              <a:t>3.5 utilize natural resources in an efficient, sustainable way, ensuring the rights of future generations to enjoy a clean and resourceful planet; </a:t>
            </a:r>
          </a:p>
          <a:p>
            <a:pPr>
              <a:spcAft>
                <a:spcPts val="1200"/>
              </a:spcAft>
            </a:pPr>
            <a:r>
              <a:rPr lang="en-US" sz="2000" dirty="0" smtClean="0"/>
              <a:t>3.6 recognize how their personal and collective actions impact the environment.</a:t>
            </a:r>
          </a:p>
          <a:p>
            <a:pPr>
              <a:spcAft>
                <a:spcPts val="1200"/>
              </a:spcAft>
              <a:tabLst>
                <a:tab pos="6870700" algn="r"/>
              </a:tabLst>
            </a:pPr>
            <a:r>
              <a:rPr lang="en-US" sz="2000" dirty="0" smtClean="0"/>
              <a:t>	Issaquah SD </a:t>
            </a:r>
            <a:endParaRPr lang="en-US" sz="2000"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p:txBody>
          <a:bodyPr/>
          <a:lstStyle/>
          <a:p>
            <a:r>
              <a:rPr lang="en-US" b="1" dirty="0" smtClean="0">
                <a:effectLst>
                  <a:outerShdw blurRad="38100" dist="38100" dir="2700000" algn="tl">
                    <a:srgbClr val="000000">
                      <a:alpha val="43137"/>
                    </a:srgbClr>
                  </a:outerShdw>
                </a:effectLst>
              </a:rPr>
              <a:t>Today's Agenda</a:t>
            </a:r>
          </a:p>
        </p:txBody>
      </p:sp>
      <p:sp>
        <p:nvSpPr>
          <p:cNvPr id="6" name="Content Placeholder 5"/>
          <p:cNvSpPr>
            <a:spLocks noGrp="1"/>
          </p:cNvSpPr>
          <p:nvPr>
            <p:ph idx="1"/>
          </p:nvPr>
        </p:nvSpPr>
        <p:spPr/>
        <p:txBody>
          <a:bodyPr/>
          <a:lstStyle/>
          <a:p>
            <a:pPr>
              <a:defRPr/>
            </a:pPr>
            <a:r>
              <a:rPr lang="en-US" dirty="0" smtClean="0"/>
              <a:t>Foundational concepts</a:t>
            </a:r>
          </a:p>
          <a:p>
            <a:pPr>
              <a:defRPr/>
            </a:pPr>
            <a:r>
              <a:rPr lang="en-US" dirty="0" smtClean="0"/>
              <a:t>10 principles</a:t>
            </a:r>
          </a:p>
          <a:p>
            <a:pPr>
              <a:defRPr/>
            </a:pPr>
            <a:r>
              <a:rPr lang="en-US" dirty="0" smtClean="0"/>
              <a:t>Setting policy</a:t>
            </a:r>
          </a:p>
          <a:p>
            <a:pPr>
              <a:defRPr/>
            </a:pPr>
            <a:r>
              <a:rPr lang="en-US" u="sng" dirty="0" smtClean="0">
                <a:solidFill>
                  <a:srgbClr val="00B0F0"/>
                </a:solidFill>
              </a:rPr>
              <a:t>Monitoring</a:t>
            </a:r>
          </a:p>
          <a:p>
            <a:pPr>
              <a:defRPr/>
            </a:pPr>
            <a:r>
              <a:rPr lang="en-US" dirty="0" smtClean="0"/>
              <a:t>Adoption</a:t>
            </a:r>
          </a:p>
        </p:txBody>
      </p:sp>
      <p:sp>
        <p:nvSpPr>
          <p:cNvPr id="6148" name="Slide Number Placeholder 3"/>
          <p:cNvSpPr>
            <a:spLocks noGrp="1"/>
          </p:cNvSpPr>
          <p:nvPr>
            <p:ph type="sldNum" sz="quarter" idx="12"/>
          </p:nvPr>
        </p:nvSpPr>
        <p:spPr/>
        <p:txBody>
          <a:bodyPr/>
          <a:lstStyle/>
          <a:p>
            <a:pPr>
              <a:defRPr/>
            </a:pPr>
            <a:fld id="{6F5630F6-ED16-4B01-9C51-8638BEE45D38}" type="slidenum">
              <a:rPr lang="en-US" smtClean="0"/>
              <a:pPr>
                <a:defRPr/>
              </a:pPr>
              <a:t>47</a:t>
            </a:fld>
            <a:endParaRPr lang="en-US"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algn="ctr" eaLnBrk="1" hangingPunct="1">
              <a:defRPr/>
            </a:pPr>
            <a:r>
              <a:rPr lang="en-US" b="1" dirty="0" smtClean="0">
                <a:effectLst>
                  <a:outerShdw blurRad="38100" dist="38100" dir="2700000" algn="tl">
                    <a:srgbClr val="000000">
                      <a:alpha val="43137"/>
                    </a:srgbClr>
                  </a:outerShdw>
                </a:effectLst>
              </a:rPr>
              <a:t>The PG–Policy Cycle</a:t>
            </a:r>
          </a:p>
        </p:txBody>
      </p:sp>
      <p:graphicFrame>
        <p:nvGraphicFramePr>
          <p:cNvPr id="5" name="Content Placeholder 4"/>
          <p:cNvGraphicFramePr>
            <a:graphicFrameLocks noGrp="1"/>
          </p:cNvGraphicFramePr>
          <p:nvPr>
            <p:ph idx="1"/>
          </p:nvPr>
        </p:nvGraphicFramePr>
        <p:xfrm>
          <a:off x="1169988" y="1946275"/>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2" name="Slide Number Placeholder 3"/>
          <p:cNvSpPr>
            <a:spLocks noGrp="1"/>
          </p:cNvSpPr>
          <p:nvPr>
            <p:ph type="sldNum" sz="quarter" idx="12"/>
          </p:nvPr>
        </p:nvSpPr>
        <p:spPr/>
        <p:txBody>
          <a:bodyPr/>
          <a:lstStyle/>
          <a:p>
            <a:pPr>
              <a:defRPr/>
            </a:pPr>
            <a:fld id="{5F643181-EE35-47E4-8DC4-04BD80BDF8A3}" type="slidenum">
              <a:rPr lang="en-US" smtClean="0"/>
              <a:pPr>
                <a:defRPr/>
              </a:pPr>
              <a:t>48</a:t>
            </a:fld>
            <a:endParaRPr lang="en-US" smtClean="0"/>
          </a:p>
        </p:txBody>
      </p:sp>
      <p:sp>
        <p:nvSpPr>
          <p:cNvPr id="27653" name="TextBox 5"/>
          <p:cNvSpPr txBox="1">
            <a:spLocks noChangeArrowheads="1"/>
          </p:cNvSpPr>
          <p:nvPr/>
        </p:nvSpPr>
        <p:spPr bwMode="auto">
          <a:xfrm>
            <a:off x="4260850" y="3906838"/>
            <a:ext cx="1557338" cy="461962"/>
          </a:xfrm>
          <a:prstGeom prst="rect">
            <a:avLst/>
          </a:prstGeom>
          <a:noFill/>
          <a:ln w="9525">
            <a:noFill/>
            <a:miter lim="800000"/>
            <a:headEnd/>
            <a:tailEnd/>
          </a:ln>
        </p:spPr>
        <p:txBody>
          <a:bodyPr>
            <a:spAutoFit/>
          </a:bodyPr>
          <a:lstStyle/>
          <a:p>
            <a:pPr algn="ctr"/>
            <a:r>
              <a:rPr lang="en-US" b="1">
                <a:latin typeface="Arial" charset="0"/>
              </a:rPr>
              <a:t>EL-12</a:t>
            </a:r>
          </a:p>
        </p:txBody>
      </p:sp>
      <p:sp>
        <p:nvSpPr>
          <p:cNvPr id="7" name="Line Callout 2 (Border and Accent Bar) 6"/>
          <p:cNvSpPr/>
          <p:nvPr/>
        </p:nvSpPr>
        <p:spPr bwMode="auto">
          <a:xfrm>
            <a:off x="7107238" y="5715000"/>
            <a:ext cx="1039812" cy="533400"/>
          </a:xfrm>
          <a:prstGeom prst="accentBorderCallout2">
            <a:avLst>
              <a:gd name="adj1" fmla="val 69400"/>
              <a:gd name="adj2" fmla="val -1173"/>
              <a:gd name="adj3" fmla="val 73295"/>
              <a:gd name="adj4" fmla="val -18667"/>
              <a:gd name="adj5" fmla="val 3409"/>
              <a:gd name="adj6" fmla="val -58667"/>
            </a:avLst>
          </a:prstGeom>
          <a:solidFill>
            <a:schemeClr val="accent4">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a:cs typeface="+mn-cs"/>
              </a:rPr>
              <a:t>Dec</a:t>
            </a:r>
          </a:p>
        </p:txBody>
      </p:sp>
      <p:sp>
        <p:nvSpPr>
          <p:cNvPr id="14" name="Line Callout 2 (Border and Accent Bar) 13"/>
          <p:cNvSpPr/>
          <p:nvPr/>
        </p:nvSpPr>
        <p:spPr bwMode="auto">
          <a:xfrm flipH="1">
            <a:off x="1719267" y="5867400"/>
            <a:ext cx="1246188" cy="533400"/>
          </a:xfrm>
          <a:prstGeom prst="accentBorderCallout2">
            <a:avLst>
              <a:gd name="adj1" fmla="val 69400"/>
              <a:gd name="adj2" fmla="val -1173"/>
              <a:gd name="adj3" fmla="val 73295"/>
              <a:gd name="adj4" fmla="val -18667"/>
              <a:gd name="adj5" fmla="val 3409"/>
              <a:gd name="adj6" fmla="val -58667"/>
            </a:avLst>
          </a:prstGeom>
          <a:solidFill>
            <a:schemeClr val="accent4">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smtClean="0">
                <a:cs typeface="+mn-cs"/>
              </a:rPr>
              <a:t>Jan</a:t>
            </a:r>
            <a:r>
              <a:rPr lang="en-US" sz="2000" baseline="-25000" dirty="0" smtClean="0">
                <a:cs typeface="+mn-cs"/>
              </a:rPr>
              <a:t>1</a:t>
            </a:r>
            <a:endParaRPr lang="en-US" sz="2000" dirty="0">
              <a:cs typeface="+mn-cs"/>
            </a:endParaRPr>
          </a:p>
        </p:txBody>
      </p:sp>
      <p:sp>
        <p:nvSpPr>
          <p:cNvPr id="15" name="Line Callout 2 (Border and Accent Bar) 14"/>
          <p:cNvSpPr/>
          <p:nvPr/>
        </p:nvSpPr>
        <p:spPr bwMode="auto">
          <a:xfrm flipH="1">
            <a:off x="1116012" y="4114800"/>
            <a:ext cx="1246188" cy="533400"/>
          </a:xfrm>
          <a:prstGeom prst="accentBorderCallout2">
            <a:avLst>
              <a:gd name="adj1" fmla="val 69400"/>
              <a:gd name="adj2" fmla="val -1173"/>
              <a:gd name="adj3" fmla="val 73295"/>
              <a:gd name="adj4" fmla="val -18667"/>
              <a:gd name="adj5" fmla="val 3409"/>
              <a:gd name="adj6" fmla="val -58667"/>
            </a:avLst>
          </a:prstGeom>
          <a:solidFill>
            <a:schemeClr val="accent4">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smtClean="0"/>
              <a:t>Jan</a:t>
            </a:r>
            <a:r>
              <a:rPr lang="en-US" sz="2000" baseline="-25000" dirty="0" smtClean="0"/>
              <a:t>2</a:t>
            </a:r>
            <a:endParaRPr lang="en-US" sz="2000" dirty="0"/>
          </a:p>
        </p:txBody>
      </p:sp>
      <p:sp>
        <p:nvSpPr>
          <p:cNvPr id="16" name="Line Callout 2 (Border and Accent Bar) 15"/>
          <p:cNvSpPr/>
          <p:nvPr/>
        </p:nvSpPr>
        <p:spPr bwMode="auto">
          <a:xfrm>
            <a:off x="7637462" y="4081459"/>
            <a:ext cx="1039812" cy="533400"/>
          </a:xfrm>
          <a:prstGeom prst="accentBorderCallout2">
            <a:avLst>
              <a:gd name="adj1" fmla="val 69400"/>
              <a:gd name="adj2" fmla="val -1173"/>
              <a:gd name="adj3" fmla="val 73295"/>
              <a:gd name="adj4" fmla="val -18667"/>
              <a:gd name="adj5" fmla="val 3409"/>
              <a:gd name="adj6" fmla="val -58667"/>
            </a:avLst>
          </a:prstGeom>
          <a:solidFill>
            <a:schemeClr val="accent4">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smtClean="0">
                <a:cs typeface="+mn-cs"/>
              </a:rPr>
              <a:t>Feb-Nov</a:t>
            </a:r>
            <a:endParaRPr lang="en-US" sz="2000"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animBg="1"/>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1143000" y="550863"/>
            <a:ext cx="7772400" cy="1143000"/>
          </a:xfrm>
        </p:spPr>
        <p:txBody>
          <a:bodyPr/>
          <a:lstStyle/>
          <a:p>
            <a:pPr algn="ctr" eaLnBrk="1" hangingPunct="1">
              <a:defRPr/>
            </a:pPr>
            <a:r>
              <a:rPr lang="en-US" b="1" dirty="0" smtClean="0">
                <a:effectLst>
                  <a:outerShdw blurRad="38100" dist="38100" dir="2700000" algn="tl">
                    <a:srgbClr val="000000">
                      <a:alpha val="43137"/>
                    </a:srgbClr>
                  </a:outerShdw>
                </a:effectLst>
              </a:rPr>
              <a:t>Cycle of Cycles</a:t>
            </a:r>
          </a:p>
        </p:txBody>
      </p:sp>
      <p:graphicFrame>
        <p:nvGraphicFramePr>
          <p:cNvPr id="5" name="Content Placeholder 4"/>
          <p:cNvGraphicFramePr>
            <a:graphicFrameLocks noGrp="1"/>
          </p:cNvGraphicFramePr>
          <p:nvPr>
            <p:ph idx="1"/>
          </p:nvPr>
        </p:nvGraphicFramePr>
        <p:xfrm>
          <a:off x="1169988" y="1946275"/>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6" name="Slide Number Placeholder 3"/>
          <p:cNvSpPr>
            <a:spLocks noGrp="1"/>
          </p:cNvSpPr>
          <p:nvPr>
            <p:ph type="sldNum" sz="quarter" idx="12"/>
          </p:nvPr>
        </p:nvSpPr>
        <p:spPr/>
        <p:txBody>
          <a:bodyPr/>
          <a:lstStyle/>
          <a:p>
            <a:pPr>
              <a:defRPr/>
            </a:pPr>
            <a:fld id="{8525E62A-5620-4C86-8A0A-38F6B86BD2C3}" type="slidenum">
              <a:rPr lang="en-US" smtClean="0"/>
              <a:pPr>
                <a:defRPr/>
              </a:pPr>
              <a:t>49</a:t>
            </a:fld>
            <a:endParaRPr lang="en-US" smtClean="0"/>
          </a:p>
        </p:txBody>
      </p:sp>
      <p:sp>
        <p:nvSpPr>
          <p:cNvPr id="10" name="Line Callout 2 9"/>
          <p:cNvSpPr>
            <a:spLocks/>
          </p:cNvSpPr>
          <p:nvPr/>
        </p:nvSpPr>
        <p:spPr bwMode="auto">
          <a:xfrm flipH="1">
            <a:off x="1911350" y="1606550"/>
            <a:ext cx="1455738" cy="471488"/>
          </a:xfrm>
          <a:prstGeom prst="borderCallout2">
            <a:avLst>
              <a:gd name="adj1" fmla="val 1472"/>
              <a:gd name="adj2" fmla="val -6676"/>
              <a:gd name="adj3" fmla="val 99542"/>
              <a:gd name="adj4" fmla="val -6866"/>
              <a:gd name="adj5" fmla="val 152208"/>
              <a:gd name="adj6" fmla="val -36380"/>
            </a:avLst>
          </a:prstGeom>
          <a:noFill/>
          <a:ln w="38100" cap="sq" algn="ctr">
            <a:solidFill>
              <a:schemeClr val="tx1"/>
            </a:solidFill>
            <a:round/>
            <a:headEnd/>
            <a:tailEnd type="triangle" w="med" len="med"/>
          </a:ln>
        </p:spPr>
        <p:txBody>
          <a:bodyPr wrap="none" anchor="ctr"/>
          <a:lstStyle/>
          <a:p>
            <a:pPr algn="ctr"/>
            <a:r>
              <a:rPr lang="en-US" sz="2000"/>
              <a:t>EL-8,11,12</a:t>
            </a:r>
          </a:p>
        </p:txBody>
      </p:sp>
      <p:sp>
        <p:nvSpPr>
          <p:cNvPr id="11" name="Line Callout 2 10"/>
          <p:cNvSpPr>
            <a:spLocks/>
          </p:cNvSpPr>
          <p:nvPr/>
        </p:nvSpPr>
        <p:spPr bwMode="auto">
          <a:xfrm flipH="1">
            <a:off x="1662113" y="2259013"/>
            <a:ext cx="1192212" cy="469900"/>
          </a:xfrm>
          <a:prstGeom prst="borderCallout2">
            <a:avLst>
              <a:gd name="adj1" fmla="val 1472"/>
              <a:gd name="adj2" fmla="val -6676"/>
              <a:gd name="adj3" fmla="val 99542"/>
              <a:gd name="adj4" fmla="val -6866"/>
              <a:gd name="adj5" fmla="val 152208"/>
              <a:gd name="adj6" fmla="val -36380"/>
            </a:avLst>
          </a:prstGeom>
          <a:noFill/>
          <a:ln w="38100" cap="sq" algn="ctr">
            <a:solidFill>
              <a:schemeClr val="tx1"/>
            </a:solidFill>
            <a:round/>
            <a:headEnd/>
            <a:tailEnd type="triangle" w="med" len="med"/>
          </a:ln>
        </p:spPr>
        <p:txBody>
          <a:bodyPr wrap="none" anchor="ctr"/>
          <a:lstStyle/>
          <a:p>
            <a:pPr algn="ctr"/>
            <a:r>
              <a:rPr lang="en-US" sz="2000"/>
              <a:t>EL-13,14</a:t>
            </a:r>
          </a:p>
        </p:txBody>
      </p:sp>
      <p:sp>
        <p:nvSpPr>
          <p:cNvPr id="12" name="Line Callout 2 11"/>
          <p:cNvSpPr>
            <a:spLocks/>
          </p:cNvSpPr>
          <p:nvPr/>
        </p:nvSpPr>
        <p:spPr bwMode="auto">
          <a:xfrm flipH="1">
            <a:off x="1808163" y="3097213"/>
            <a:ext cx="928687" cy="469900"/>
          </a:xfrm>
          <a:prstGeom prst="borderCallout2">
            <a:avLst>
              <a:gd name="adj1" fmla="val 1472"/>
              <a:gd name="adj2" fmla="val -6676"/>
              <a:gd name="adj3" fmla="val 99542"/>
              <a:gd name="adj4" fmla="val -6866"/>
              <a:gd name="adj5" fmla="val 152208"/>
              <a:gd name="adj6" fmla="val -36380"/>
            </a:avLst>
          </a:prstGeom>
          <a:noFill/>
          <a:ln w="38100" cap="sq" algn="ctr">
            <a:solidFill>
              <a:schemeClr val="tx1"/>
            </a:solidFill>
            <a:round/>
            <a:headEnd/>
            <a:tailEnd type="triangle" w="med" len="med"/>
          </a:ln>
        </p:spPr>
        <p:txBody>
          <a:bodyPr wrap="none" anchor="ctr"/>
          <a:lstStyle/>
          <a:p>
            <a:pPr algn="ctr"/>
            <a:r>
              <a:rPr lang="en-US" sz="2000"/>
              <a:t>EL-18</a:t>
            </a:r>
          </a:p>
        </p:txBody>
      </p:sp>
      <p:sp>
        <p:nvSpPr>
          <p:cNvPr id="13" name="Line Callout 2 12"/>
          <p:cNvSpPr>
            <a:spLocks/>
          </p:cNvSpPr>
          <p:nvPr/>
        </p:nvSpPr>
        <p:spPr bwMode="auto">
          <a:xfrm flipH="1">
            <a:off x="1708150" y="4551363"/>
            <a:ext cx="1012825" cy="471487"/>
          </a:xfrm>
          <a:prstGeom prst="borderCallout2">
            <a:avLst>
              <a:gd name="adj1" fmla="val 1472"/>
              <a:gd name="adj2" fmla="val -6676"/>
              <a:gd name="adj3" fmla="val 99542"/>
              <a:gd name="adj4" fmla="val -6866"/>
              <a:gd name="adj5" fmla="val 81435"/>
              <a:gd name="adj6" fmla="val -50977"/>
            </a:avLst>
          </a:prstGeom>
          <a:noFill/>
          <a:ln w="38100" cap="sq" algn="ctr">
            <a:solidFill>
              <a:schemeClr val="tx1"/>
            </a:solidFill>
            <a:round/>
            <a:headEnd/>
            <a:tailEnd type="triangle" w="med" len="med"/>
          </a:ln>
        </p:spPr>
        <p:txBody>
          <a:bodyPr wrap="none" anchor="ctr"/>
          <a:lstStyle/>
          <a:p>
            <a:pPr algn="ctr"/>
            <a:r>
              <a:rPr lang="en-US" sz="2000"/>
              <a:t>EL-9,10</a:t>
            </a:r>
          </a:p>
        </p:txBody>
      </p:sp>
      <p:sp>
        <p:nvSpPr>
          <p:cNvPr id="28681" name="Line Callout 2 13"/>
          <p:cNvSpPr>
            <a:spLocks/>
          </p:cNvSpPr>
          <p:nvPr/>
        </p:nvSpPr>
        <p:spPr bwMode="auto">
          <a:xfrm flipH="1">
            <a:off x="1981200" y="5521325"/>
            <a:ext cx="1454150" cy="471488"/>
          </a:xfrm>
          <a:prstGeom prst="borderCallout2">
            <a:avLst>
              <a:gd name="adj1" fmla="val 1472"/>
              <a:gd name="adj2" fmla="val -6676"/>
              <a:gd name="adj3" fmla="val 99542"/>
              <a:gd name="adj4" fmla="val -6866"/>
              <a:gd name="adj5" fmla="val 40991"/>
              <a:gd name="adj6" fmla="val -35722"/>
            </a:avLst>
          </a:prstGeom>
          <a:noFill/>
          <a:ln w="38100" cap="sq" algn="ctr">
            <a:solidFill>
              <a:schemeClr val="tx1"/>
            </a:solidFill>
            <a:round/>
            <a:headEnd/>
            <a:tailEnd type="triangle" w="med" len="med"/>
          </a:ln>
        </p:spPr>
        <p:txBody>
          <a:bodyPr wrap="none" anchor="ctr"/>
          <a:lstStyle/>
          <a:p>
            <a:pPr algn="ctr"/>
            <a:r>
              <a:rPr lang="en-US" sz="2000"/>
              <a:t>EL-1,3,4,7</a:t>
            </a:r>
          </a:p>
        </p:txBody>
      </p:sp>
      <p:sp>
        <p:nvSpPr>
          <p:cNvPr id="15" name="Line Callout 2 14"/>
          <p:cNvSpPr>
            <a:spLocks/>
          </p:cNvSpPr>
          <p:nvPr/>
        </p:nvSpPr>
        <p:spPr bwMode="auto">
          <a:xfrm>
            <a:off x="5553075" y="5992813"/>
            <a:ext cx="990600" cy="469900"/>
          </a:xfrm>
          <a:prstGeom prst="borderCallout2">
            <a:avLst>
              <a:gd name="adj1" fmla="val 1472"/>
              <a:gd name="adj2" fmla="val -6676"/>
              <a:gd name="adj3" fmla="val 99542"/>
              <a:gd name="adj4" fmla="val -6866"/>
              <a:gd name="adj5" fmla="val 4597"/>
              <a:gd name="adj6" fmla="val -34630"/>
            </a:avLst>
          </a:prstGeom>
          <a:noFill/>
          <a:ln w="38100" cap="sq" algn="ctr">
            <a:solidFill>
              <a:schemeClr val="tx1"/>
            </a:solidFill>
            <a:round/>
            <a:headEnd/>
            <a:tailEnd type="triangle" w="med" len="med"/>
          </a:ln>
        </p:spPr>
        <p:txBody>
          <a:bodyPr wrap="none" anchor="ctr"/>
          <a:lstStyle/>
          <a:p>
            <a:pPr algn="ctr"/>
            <a:r>
              <a:rPr lang="en-US" sz="2000"/>
              <a:t>EL-2,6</a:t>
            </a:r>
          </a:p>
        </p:txBody>
      </p:sp>
      <p:sp>
        <p:nvSpPr>
          <p:cNvPr id="16" name="Line Callout 2 15"/>
          <p:cNvSpPr>
            <a:spLocks/>
          </p:cNvSpPr>
          <p:nvPr/>
        </p:nvSpPr>
        <p:spPr bwMode="auto">
          <a:xfrm>
            <a:off x="7308850" y="4835525"/>
            <a:ext cx="858838" cy="471488"/>
          </a:xfrm>
          <a:prstGeom prst="borderCallout2">
            <a:avLst>
              <a:gd name="adj1" fmla="val 1472"/>
              <a:gd name="adj2" fmla="val -6676"/>
              <a:gd name="adj3" fmla="val 99542"/>
              <a:gd name="adj4" fmla="val -6866"/>
              <a:gd name="adj5" fmla="val 44028"/>
              <a:gd name="adj6" fmla="val -57111"/>
            </a:avLst>
          </a:prstGeom>
          <a:noFill/>
          <a:ln w="38100" cap="sq" algn="ctr">
            <a:solidFill>
              <a:schemeClr val="tx1"/>
            </a:solidFill>
            <a:round/>
            <a:headEnd/>
            <a:tailEnd type="triangle" w="med" len="med"/>
          </a:ln>
        </p:spPr>
        <p:txBody>
          <a:bodyPr wrap="none" anchor="ctr"/>
          <a:lstStyle/>
          <a:p>
            <a:pPr algn="ctr"/>
            <a:r>
              <a:rPr lang="en-US" sz="2000"/>
              <a:t>EL-15</a:t>
            </a:r>
          </a:p>
        </p:txBody>
      </p:sp>
      <p:sp>
        <p:nvSpPr>
          <p:cNvPr id="17" name="Line Callout 2 16"/>
          <p:cNvSpPr>
            <a:spLocks/>
          </p:cNvSpPr>
          <p:nvPr/>
        </p:nvSpPr>
        <p:spPr bwMode="auto">
          <a:xfrm>
            <a:off x="7554913" y="3879850"/>
            <a:ext cx="990600" cy="469900"/>
          </a:xfrm>
          <a:prstGeom prst="borderCallout2">
            <a:avLst>
              <a:gd name="adj1" fmla="val 1472"/>
              <a:gd name="adj2" fmla="val -6676"/>
              <a:gd name="adj3" fmla="val 99542"/>
              <a:gd name="adj4" fmla="val -6866"/>
              <a:gd name="adj5" fmla="val 52116"/>
              <a:gd name="adj6" fmla="val -47611"/>
            </a:avLst>
          </a:prstGeom>
          <a:noFill/>
          <a:ln w="38100" cap="sq" algn="ctr">
            <a:solidFill>
              <a:schemeClr val="tx1"/>
            </a:solidFill>
            <a:round/>
            <a:headEnd/>
            <a:tailEnd type="triangle" w="med" len="med"/>
          </a:ln>
        </p:spPr>
        <p:txBody>
          <a:bodyPr wrap="none" anchor="ctr"/>
          <a:lstStyle/>
          <a:p>
            <a:pPr algn="ctr"/>
            <a:r>
              <a:rPr lang="en-US" sz="2000"/>
              <a:t>EL-5,16</a:t>
            </a:r>
          </a:p>
        </p:txBody>
      </p:sp>
      <p:sp>
        <p:nvSpPr>
          <p:cNvPr id="18" name="Line Callout 2 17"/>
          <p:cNvSpPr>
            <a:spLocks/>
          </p:cNvSpPr>
          <p:nvPr/>
        </p:nvSpPr>
        <p:spPr bwMode="auto">
          <a:xfrm>
            <a:off x="6837363" y="2139950"/>
            <a:ext cx="858837" cy="471488"/>
          </a:xfrm>
          <a:prstGeom prst="borderCallout2">
            <a:avLst>
              <a:gd name="adj1" fmla="val 1472"/>
              <a:gd name="adj2" fmla="val -6676"/>
              <a:gd name="adj3" fmla="val 99542"/>
              <a:gd name="adj4" fmla="val -6866"/>
              <a:gd name="adj5" fmla="val 82444"/>
              <a:gd name="adj6" fmla="val -70972"/>
            </a:avLst>
          </a:prstGeom>
          <a:noFill/>
          <a:ln w="38100" cap="sq" algn="ctr">
            <a:solidFill>
              <a:schemeClr val="tx1"/>
            </a:solidFill>
            <a:round/>
            <a:headEnd/>
            <a:tailEnd type="triangle" w="med" len="med"/>
          </a:ln>
        </p:spPr>
        <p:txBody>
          <a:bodyPr wrap="none" anchor="ctr"/>
          <a:lstStyle/>
          <a:p>
            <a:pPr algn="ctr"/>
            <a:r>
              <a:rPr lang="en-US" sz="2000"/>
              <a:t>EL-17</a:t>
            </a:r>
          </a:p>
        </p:txBody>
      </p:sp>
      <p:sp>
        <p:nvSpPr>
          <p:cNvPr id="19" name="Line Callout 2 18"/>
          <p:cNvSpPr/>
          <p:nvPr/>
        </p:nvSpPr>
        <p:spPr bwMode="auto">
          <a:xfrm>
            <a:off x="4043363" y="3879850"/>
            <a:ext cx="719137" cy="469900"/>
          </a:xfrm>
          <a:prstGeom prst="borderCallout2">
            <a:avLst>
              <a:gd name="adj1" fmla="val 1471"/>
              <a:gd name="adj2" fmla="val -6677"/>
              <a:gd name="adj3" fmla="val 99541"/>
              <a:gd name="adj4" fmla="val -6867"/>
              <a:gd name="adj5" fmla="val 53125"/>
              <a:gd name="adj6" fmla="val -65056"/>
            </a:avLst>
          </a:prstGeom>
          <a:solidFill>
            <a:schemeClr val="accent3">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a:cs typeface="+mn-cs"/>
              </a:rPr>
              <a:t>E-2</a:t>
            </a:r>
          </a:p>
        </p:txBody>
      </p:sp>
      <p:sp>
        <p:nvSpPr>
          <p:cNvPr id="20" name="Line Callout 2 19"/>
          <p:cNvSpPr/>
          <p:nvPr/>
        </p:nvSpPr>
        <p:spPr bwMode="auto">
          <a:xfrm flipH="1">
            <a:off x="4154488" y="2930525"/>
            <a:ext cx="762000" cy="469900"/>
          </a:xfrm>
          <a:prstGeom prst="borderCallout2">
            <a:avLst>
              <a:gd name="adj1" fmla="val -556"/>
              <a:gd name="adj2" fmla="val -1677"/>
              <a:gd name="adj3" fmla="val -2361"/>
              <a:gd name="adj4" fmla="val -2127"/>
              <a:gd name="adj5" fmla="val -80949"/>
              <a:gd name="adj6" fmla="val -14883"/>
            </a:avLst>
          </a:prstGeom>
          <a:solidFill>
            <a:schemeClr val="accent3">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a:cs typeface="+mn-cs"/>
              </a:rPr>
              <a:t>E-3</a:t>
            </a:r>
          </a:p>
        </p:txBody>
      </p:sp>
      <p:sp>
        <p:nvSpPr>
          <p:cNvPr id="21" name="Line Callout 2 20"/>
          <p:cNvSpPr/>
          <p:nvPr/>
        </p:nvSpPr>
        <p:spPr bwMode="auto">
          <a:xfrm flipH="1">
            <a:off x="5133975" y="4178300"/>
            <a:ext cx="762000" cy="469900"/>
          </a:xfrm>
          <a:prstGeom prst="borderCallout2">
            <a:avLst>
              <a:gd name="adj1" fmla="val 1471"/>
              <a:gd name="adj2" fmla="val 198"/>
              <a:gd name="adj3" fmla="val 101568"/>
              <a:gd name="adj4" fmla="val -617"/>
              <a:gd name="adj5" fmla="val 139018"/>
              <a:gd name="adj6" fmla="val -50056"/>
            </a:avLst>
          </a:prstGeom>
          <a:solidFill>
            <a:schemeClr val="accent3">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a:cs typeface="+mn-cs"/>
              </a:rPr>
              <a:t>E-1</a:t>
            </a:r>
          </a:p>
        </p:txBody>
      </p:sp>
      <p:sp>
        <p:nvSpPr>
          <p:cNvPr id="22" name="Line Callout 2 21"/>
          <p:cNvSpPr/>
          <p:nvPr/>
        </p:nvSpPr>
        <p:spPr bwMode="auto">
          <a:xfrm flipH="1">
            <a:off x="5210175" y="3363913"/>
            <a:ext cx="762000" cy="469900"/>
          </a:xfrm>
          <a:prstGeom prst="borderCallout2">
            <a:avLst>
              <a:gd name="adj1" fmla="val -556"/>
              <a:gd name="adj2" fmla="val -427"/>
              <a:gd name="adj3" fmla="val -1347"/>
              <a:gd name="adj4" fmla="val -564"/>
              <a:gd name="adj5" fmla="val -30273"/>
              <a:gd name="adj6" fmla="val -43008"/>
            </a:avLst>
          </a:prstGeom>
          <a:solidFill>
            <a:schemeClr val="accent3">
              <a:lumMod val="25000"/>
            </a:schemeClr>
          </a:solidFill>
          <a:ln w="38100" cap="sq" cmpd="sng" algn="ctr">
            <a:solidFill>
              <a:schemeClr val="tx1"/>
            </a:solidFill>
            <a:prstDash val="solid"/>
            <a:round/>
            <a:headEnd type="none" w="med" len="med"/>
            <a:tailEnd type="triangle" w="med" len="med"/>
          </a:ln>
          <a:effectLst/>
        </p:spPr>
        <p:txBody>
          <a:bodyPr wrap="none" anchor="ctr"/>
          <a:lstStyle/>
          <a:p>
            <a:pPr algn="ctr">
              <a:defRPr/>
            </a:pPr>
            <a:r>
              <a:rPr lang="en-US" sz="2000" dirty="0">
                <a:cs typeface="+mn-cs"/>
              </a:rPr>
              <a:t>E-4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300"/>
                            </p:stCondLst>
                            <p:childTnLst>
                              <p:par>
                                <p:cTn id="8" presetID="1" presetClass="entr" presetSubtype="0" fill="hold" grpId="0" nodeType="afterEffect">
                                  <p:stCondLst>
                                    <p:cond delay="3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600"/>
                            </p:stCondLst>
                            <p:childTnLst>
                              <p:par>
                                <p:cTn id="11" presetID="1" presetClass="entr" presetSubtype="0" fill="hold" grpId="0" nodeType="afterEffect">
                                  <p:stCondLst>
                                    <p:cond delay="30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900"/>
                            </p:stCondLst>
                            <p:childTnLst>
                              <p:par>
                                <p:cTn id="14" presetID="1" presetClass="entr" presetSubtype="0" fill="hold" grpId="0" nodeType="afterEffect">
                                  <p:stCondLst>
                                    <p:cond delay="30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1200"/>
                            </p:stCondLst>
                            <p:childTnLst>
                              <p:par>
                                <p:cTn id="17" presetID="1" presetClass="entr" presetSubtype="0" fill="hold" grpId="0" nodeType="afterEffect">
                                  <p:stCondLst>
                                    <p:cond delay="300"/>
                                  </p:stCondLst>
                                  <p:childTnLst>
                                    <p:set>
                                      <p:cBhvr>
                                        <p:cTn id="18" dur="1" fill="hold">
                                          <p:stCondLst>
                                            <p:cond delay="0"/>
                                          </p:stCondLst>
                                        </p:cTn>
                                        <p:tgtEl>
                                          <p:spTgt spid="18"/>
                                        </p:tgtEl>
                                        <p:attrNameLst>
                                          <p:attrName>style.visibility</p:attrName>
                                        </p:attrNameLst>
                                      </p:cBhvr>
                                      <p:to>
                                        <p:strVal val="visible"/>
                                      </p:to>
                                    </p:set>
                                  </p:childTnLst>
                                </p:cTn>
                              </p:par>
                            </p:childTnLst>
                          </p:cTn>
                        </p:par>
                        <p:par>
                          <p:cTn id="19" fill="hold">
                            <p:stCondLst>
                              <p:cond delay="1500"/>
                            </p:stCondLst>
                            <p:childTnLst>
                              <p:par>
                                <p:cTn id="20" presetID="1" presetClass="entr" presetSubtype="0" fill="hold" grpId="0" nodeType="afterEffect">
                                  <p:stCondLst>
                                    <p:cond delay="300"/>
                                  </p:stCondLst>
                                  <p:childTnLst>
                                    <p:set>
                                      <p:cBhvr>
                                        <p:cTn id="21" dur="1" fill="hold">
                                          <p:stCondLst>
                                            <p:cond delay="0"/>
                                          </p:stCondLst>
                                        </p:cTn>
                                        <p:tgtEl>
                                          <p:spTgt spid="17"/>
                                        </p:tgtEl>
                                        <p:attrNameLst>
                                          <p:attrName>style.visibility</p:attrName>
                                        </p:attrNameLst>
                                      </p:cBhvr>
                                      <p:to>
                                        <p:strVal val="visible"/>
                                      </p:to>
                                    </p:set>
                                  </p:childTnLst>
                                </p:cTn>
                              </p:par>
                            </p:childTnLst>
                          </p:cTn>
                        </p:par>
                        <p:par>
                          <p:cTn id="22" fill="hold">
                            <p:stCondLst>
                              <p:cond delay="1800"/>
                            </p:stCondLst>
                            <p:childTnLst>
                              <p:par>
                                <p:cTn id="23" presetID="1" presetClass="entr" presetSubtype="0" fill="hold" grpId="0" nodeType="afterEffect">
                                  <p:stCondLst>
                                    <p:cond delay="300"/>
                                  </p:stCondLst>
                                  <p:childTnLst>
                                    <p:set>
                                      <p:cBhvr>
                                        <p:cTn id="24" dur="1" fill="hold">
                                          <p:stCondLst>
                                            <p:cond delay="0"/>
                                          </p:stCondLst>
                                        </p:cTn>
                                        <p:tgtEl>
                                          <p:spTgt spid="16"/>
                                        </p:tgtEl>
                                        <p:attrNameLst>
                                          <p:attrName>style.visibility</p:attrName>
                                        </p:attrNameLst>
                                      </p:cBhvr>
                                      <p:to>
                                        <p:strVal val="visible"/>
                                      </p:to>
                                    </p:set>
                                  </p:childTnLst>
                                </p:cTn>
                              </p:par>
                            </p:childTnLst>
                          </p:cTn>
                        </p:par>
                        <p:par>
                          <p:cTn id="25" fill="hold">
                            <p:stCondLst>
                              <p:cond delay="2100"/>
                            </p:stCondLst>
                            <p:childTnLst>
                              <p:par>
                                <p:cTn id="26" presetID="1" presetClass="entr" presetSubtype="0" fill="hold" grpId="0" nodeType="afterEffect">
                                  <p:stCondLst>
                                    <p:cond delay="300"/>
                                  </p:stCondLst>
                                  <p:childTnLst>
                                    <p:set>
                                      <p:cBhvr>
                                        <p:cTn id="27" dur="1" fill="hold">
                                          <p:stCondLst>
                                            <p:cond delay="0"/>
                                          </p:stCondLst>
                                        </p:cTn>
                                        <p:tgtEl>
                                          <p:spTgt spid="1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300"/>
                                  </p:stCondLst>
                                  <p:childTnLst>
                                    <p:set>
                                      <p:cBhvr>
                                        <p:cTn id="34" dur="1" fill="hold">
                                          <p:stCondLst>
                                            <p:cond delay="0"/>
                                          </p:stCondLst>
                                        </p:cTn>
                                        <p:tgtEl>
                                          <p:spTgt spid="20"/>
                                        </p:tgtEl>
                                        <p:attrNameLst>
                                          <p:attrName>style.visibility</p:attrName>
                                        </p:attrNameLst>
                                      </p:cBhvr>
                                      <p:to>
                                        <p:strVal val="visible"/>
                                      </p:to>
                                    </p:set>
                                  </p:childTnLst>
                                </p:cTn>
                              </p:par>
                            </p:childTnLst>
                          </p:cTn>
                        </p:par>
                        <p:par>
                          <p:cTn id="35" fill="hold">
                            <p:stCondLst>
                              <p:cond delay="300"/>
                            </p:stCondLst>
                            <p:childTnLst>
                              <p:par>
                                <p:cTn id="36" presetID="1" presetClass="entr" presetSubtype="0" fill="hold" grpId="0" nodeType="afterEffect">
                                  <p:stCondLst>
                                    <p:cond delay="300"/>
                                  </p:stCondLst>
                                  <p:childTnLst>
                                    <p:set>
                                      <p:cBhvr>
                                        <p:cTn id="37" dur="1" fill="hold">
                                          <p:stCondLst>
                                            <p:cond delay="0"/>
                                          </p:stCondLst>
                                        </p:cTn>
                                        <p:tgtEl>
                                          <p:spTgt spid="22"/>
                                        </p:tgtEl>
                                        <p:attrNameLst>
                                          <p:attrName>style.visibility</p:attrName>
                                        </p:attrNameLst>
                                      </p:cBhvr>
                                      <p:to>
                                        <p:strVal val="visible"/>
                                      </p:to>
                                    </p:set>
                                  </p:childTnLst>
                                </p:cTn>
                              </p:par>
                            </p:childTnLst>
                          </p:cTn>
                        </p:par>
                        <p:par>
                          <p:cTn id="38" fill="hold">
                            <p:stCondLst>
                              <p:cond delay="600"/>
                            </p:stCondLst>
                            <p:childTnLst>
                              <p:par>
                                <p:cTn id="39" presetID="1" presetClass="entr" presetSubtype="0" fill="hold" grpId="0" nodeType="afterEffect">
                                  <p:stCondLst>
                                    <p:cond delay="30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5"/>
          <p:cNvSpPr>
            <a:spLocks noGrp="1"/>
          </p:cNvSpPr>
          <p:nvPr>
            <p:ph type="sldNum" sz="quarter" idx="12"/>
          </p:nvPr>
        </p:nvSpPr>
        <p:spPr/>
        <p:txBody>
          <a:bodyPr/>
          <a:lstStyle/>
          <a:p>
            <a:pPr>
              <a:defRPr/>
            </a:pPr>
            <a:fld id="{9CBDD527-F78E-45BE-BE58-A6D72AC37210}" type="slidenum">
              <a:rPr lang="en-US" smtClean="0"/>
              <a:pPr>
                <a:defRPr/>
              </a:pPr>
              <a:t>50</a:t>
            </a:fld>
            <a:endParaRPr lang="en-US" smtClean="0"/>
          </a:p>
        </p:txBody>
      </p:sp>
      <p:sp>
        <p:nvSpPr>
          <p:cNvPr id="1028" name="Rectangle 6"/>
          <p:cNvSpPr>
            <a:spLocks noGrp="1" noChangeArrowheads="1"/>
          </p:cNvSpPr>
          <p:nvPr>
            <p:ph type="title"/>
          </p:nvPr>
        </p:nvSpPr>
        <p:spPr>
          <a:xfrm>
            <a:off x="1600200" y="228600"/>
            <a:ext cx="6477000" cy="609600"/>
          </a:xfrm>
        </p:spPr>
        <p:txBody>
          <a:bodyPr/>
          <a:lstStyle/>
          <a:p>
            <a:pPr algn="ctr" eaLnBrk="1" hangingPunct="1"/>
            <a:r>
              <a:rPr lang="en-US" smtClean="0"/>
              <a:t>Monitoring Schedule</a:t>
            </a:r>
            <a:br>
              <a:rPr lang="en-US" smtClean="0"/>
            </a:br>
            <a:r>
              <a:rPr lang="en-US" sz="2000" i="1" smtClean="0"/>
              <a:t>Sample</a:t>
            </a:r>
          </a:p>
        </p:txBody>
      </p:sp>
      <p:graphicFrame>
        <p:nvGraphicFramePr>
          <p:cNvPr id="7" name="Table 6"/>
          <p:cNvGraphicFramePr>
            <a:graphicFrameLocks noGrp="1"/>
          </p:cNvGraphicFramePr>
          <p:nvPr/>
        </p:nvGraphicFramePr>
        <p:xfrm>
          <a:off x="1524000" y="1397000"/>
          <a:ext cx="6934200" cy="5278120"/>
        </p:xfrm>
        <a:graphic>
          <a:graphicData uri="http://schemas.openxmlformats.org/drawingml/2006/table">
            <a:tbl>
              <a:tblPr firstRow="1" bandRow="1">
                <a:tableStyleId>{5940675A-B579-460E-94D1-54222C63F5DA}</a:tableStyleId>
              </a:tblPr>
              <a:tblGrid>
                <a:gridCol w="990600"/>
                <a:gridCol w="990600"/>
                <a:gridCol w="990600"/>
                <a:gridCol w="990600"/>
                <a:gridCol w="990600"/>
                <a:gridCol w="990600"/>
                <a:gridCol w="990600"/>
              </a:tblGrid>
              <a:tr h="370840">
                <a:tc gridSpan="5">
                  <a:txBody>
                    <a:bodyPr/>
                    <a:lstStyle/>
                    <a:p>
                      <a:r>
                        <a:rPr lang="en-US" sz="1200" kern="1200" dirty="0" smtClean="0">
                          <a:solidFill>
                            <a:schemeClr val="tx1"/>
                          </a:solidFill>
                          <a:latin typeface="Arial" pitchFamily="34" charset="0"/>
                          <a:ea typeface="+mn-ea"/>
                          <a:cs typeface="Arial" pitchFamily="34" charset="0"/>
                        </a:rPr>
                        <a:t>Governance Process</a:t>
                      </a:r>
                    </a:p>
                    <a:p>
                      <a:r>
                        <a:rPr lang="en-US" sz="1200" kern="1200" dirty="0" smtClean="0">
                          <a:solidFill>
                            <a:schemeClr val="tx1"/>
                          </a:solidFill>
                          <a:latin typeface="Arial" pitchFamily="34" charset="0"/>
                          <a:ea typeface="+mn-ea"/>
                          <a:cs typeface="Arial" pitchFamily="34" charset="0"/>
                        </a:rPr>
                        <a:t>GP-8-E, Annual Board Agenda</a:t>
                      </a:r>
                      <a:endParaRPr lang="en-US" sz="1200" dirty="0">
                        <a:latin typeface="Arial" pitchFamily="34" charset="0"/>
                        <a:cs typeface="Arial" pitchFamily="34" charset="0"/>
                      </a:endParaRPr>
                    </a:p>
                  </a:txBody>
                  <a:tcPr>
                    <a:lnR w="12700" cap="flat" cmpd="sng" algn="ctr">
                      <a:solidFill>
                        <a:schemeClr val="bg1"/>
                      </a:solidFill>
                      <a:prstDash val="solid"/>
                      <a:round/>
                      <a:headEnd type="none" w="med" len="med"/>
                      <a:tailEnd type="none" w="med" len="med"/>
                    </a:lnR>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2">
                  <a:txBody>
                    <a:bodyPr/>
                    <a:lstStyle/>
                    <a:p>
                      <a:endParaRPr lang="en-US" sz="1200" kern="1200" dirty="0" smtClean="0">
                        <a:solidFill>
                          <a:schemeClr val="tx1"/>
                        </a:solidFill>
                        <a:latin typeface="Arial" pitchFamily="34" charset="0"/>
                        <a:ea typeface="+mn-ea"/>
                        <a:cs typeface="Arial" pitchFamily="34" charset="0"/>
                      </a:endParaRPr>
                    </a:p>
                    <a:p>
                      <a:pPr algn="r"/>
                      <a:r>
                        <a:rPr lang="en-US" sz="1200" kern="1200" dirty="0" smtClean="0">
                          <a:solidFill>
                            <a:schemeClr val="tx1"/>
                          </a:solidFill>
                          <a:latin typeface="Arial" pitchFamily="34" charset="0"/>
                          <a:ea typeface="+mn-ea"/>
                          <a:cs typeface="Arial" pitchFamily="34" charset="0"/>
                        </a:rPr>
                        <a:t>GP-8-E</a:t>
                      </a:r>
                      <a:endParaRPr lang="en-US" sz="1200" dirty="0">
                        <a:latin typeface="Arial" pitchFamily="34" charset="0"/>
                        <a:cs typeface="Arial" pitchFamily="34" charset="0"/>
                      </a:endParaRPr>
                    </a:p>
                  </a:txBody>
                  <a:tcPr>
                    <a:lnL w="12700" cap="flat" cmpd="sng" algn="ctr">
                      <a:solidFill>
                        <a:schemeClr val="bg1"/>
                      </a:solidFill>
                      <a:prstDash val="solid"/>
                      <a:round/>
                      <a:headEnd type="none" w="med" len="med"/>
                      <a:tailEnd type="none" w="med" len="med"/>
                    </a:lnL>
                  </a:tcPr>
                </a:tc>
                <a:tc hMerge="1">
                  <a:txBody>
                    <a:bodyPr/>
                    <a:lstStyle/>
                    <a:p>
                      <a:endParaRPr lang="en-US" dirty="0"/>
                    </a:p>
                  </a:txBody>
                  <a:tcPr/>
                </a:tc>
              </a:tr>
              <a:tr h="370840">
                <a:tc>
                  <a:txBody>
                    <a:bodyPr/>
                    <a:lstStyle/>
                    <a:p>
                      <a:pPr marL="0" marR="0" algn="ctr"/>
                      <a:r>
                        <a:rPr lang="en-US" sz="1200" dirty="0" smtClean="0">
                          <a:latin typeface="Arial"/>
                          <a:ea typeface="Arial Unicode MS"/>
                          <a:cs typeface="Times New Roman"/>
                        </a:rPr>
                        <a:t>MONTH</a:t>
                      </a:r>
                      <a:endParaRPr lang="en-US" sz="1200" dirty="0">
                        <a:latin typeface="Arial"/>
                        <a:ea typeface="Arial Unicode MS"/>
                        <a:cs typeface="Times New Roman"/>
                      </a:endParaRPr>
                    </a:p>
                  </a:txBody>
                  <a:tcPr marL="0" marR="0" marT="0" marB="0" anchor="ctr"/>
                </a:tc>
                <a:tc>
                  <a:txBody>
                    <a:bodyPr/>
                    <a:lstStyle/>
                    <a:p>
                      <a:pPr marL="0" marR="0" algn="ctr"/>
                      <a:r>
                        <a:rPr lang="en-US" sz="1200" dirty="0" smtClean="0">
                          <a:latin typeface="Arial"/>
                          <a:ea typeface="Arial Unicode MS"/>
                          <a:cs typeface="Times New Roman"/>
                        </a:rPr>
                        <a:t>GP</a:t>
                      </a:r>
                      <a:endParaRPr lang="en-US" sz="1200" dirty="0">
                        <a:latin typeface="Arial"/>
                        <a:ea typeface="Arial Unicode MS"/>
                        <a:cs typeface="Times New Roman"/>
                      </a:endParaRPr>
                    </a:p>
                  </a:txBody>
                  <a:tcPr marL="0" marR="0" marT="0" marB="0" anchor="ctr"/>
                </a:tc>
                <a:tc>
                  <a:txBody>
                    <a:bodyPr/>
                    <a:lstStyle/>
                    <a:p>
                      <a:pPr marL="0" marR="0" algn="ctr"/>
                      <a:r>
                        <a:rPr lang="en-US" sz="1200" dirty="0" smtClean="0">
                          <a:latin typeface="Arial"/>
                          <a:ea typeface="Arial Unicode MS"/>
                          <a:cs typeface="Times New Roman"/>
                        </a:rPr>
                        <a:t>B/SR</a:t>
                      </a:r>
                      <a:endParaRPr lang="en-US" sz="1200" dirty="0">
                        <a:latin typeface="Arial"/>
                        <a:ea typeface="Arial Unicode MS"/>
                        <a:cs typeface="Times New Roman"/>
                      </a:endParaRPr>
                    </a:p>
                  </a:txBody>
                  <a:tcPr marL="0" marR="0" marT="0" marB="0" anchor="ctr"/>
                </a:tc>
                <a:tc>
                  <a:txBody>
                    <a:bodyPr/>
                    <a:lstStyle/>
                    <a:p>
                      <a:pPr marL="0" marR="0" algn="ctr"/>
                      <a:r>
                        <a:rPr lang="en-US" sz="1200" dirty="0" smtClean="0">
                          <a:latin typeface="Arial"/>
                          <a:ea typeface="Arial Unicode MS"/>
                          <a:cs typeface="Times New Roman"/>
                        </a:rPr>
                        <a:t>EL</a:t>
                      </a:r>
                      <a:endParaRPr lang="en-US" sz="1200" dirty="0">
                        <a:latin typeface="Arial"/>
                        <a:ea typeface="Arial Unicode MS"/>
                        <a:cs typeface="Times New Roman"/>
                      </a:endParaRPr>
                    </a:p>
                  </a:txBody>
                  <a:tcPr marL="0" marR="0" marT="0" marB="0" anchor="ctr"/>
                </a:tc>
                <a:tc>
                  <a:txBody>
                    <a:bodyPr/>
                    <a:lstStyle/>
                    <a:p>
                      <a:pPr marL="0" marR="0" algn="ctr"/>
                      <a:r>
                        <a:rPr lang="en-US" sz="1200" dirty="0" smtClean="0">
                          <a:latin typeface="Arial"/>
                          <a:ea typeface="Arial Unicode MS"/>
                          <a:cs typeface="Times New Roman"/>
                        </a:rPr>
                        <a:t>ENDS</a:t>
                      </a:r>
                      <a:endParaRPr lang="en-US" sz="1200" dirty="0">
                        <a:latin typeface="Arial"/>
                        <a:ea typeface="Arial Unicode MS"/>
                        <a:cs typeface="Times New Roman"/>
                      </a:endParaRPr>
                    </a:p>
                  </a:txBody>
                  <a:tcPr marL="0" marR="0" marT="0" marB="0" anchor="ctr"/>
                </a:tc>
                <a:tc>
                  <a:txBody>
                    <a:bodyPr/>
                    <a:lstStyle/>
                    <a:p>
                      <a:pPr marL="0" marR="0" algn="ctr"/>
                      <a:r>
                        <a:rPr lang="en-US" sz="1200" dirty="0" smtClean="0">
                          <a:latin typeface="Arial"/>
                          <a:ea typeface="Arial Unicode MS"/>
                          <a:cs typeface="Times New Roman"/>
                        </a:rPr>
                        <a:t>LINKAGE</a:t>
                      </a:r>
                      <a:endParaRPr lang="en-US" sz="1200" dirty="0">
                        <a:latin typeface="Arial"/>
                        <a:ea typeface="Arial Unicode MS"/>
                        <a:cs typeface="Times New Roman"/>
                      </a:endParaRPr>
                    </a:p>
                  </a:txBody>
                  <a:tcPr marL="0" marR="0" marT="0" marB="0" anchor="ctr"/>
                </a:tc>
                <a:tc>
                  <a:txBody>
                    <a:bodyPr/>
                    <a:lstStyle/>
                    <a:p>
                      <a:pPr marL="0" marR="0" algn="ctr"/>
                      <a:r>
                        <a:rPr lang="en-US" sz="1200" dirty="0" smtClean="0">
                          <a:latin typeface="Arial"/>
                          <a:ea typeface="Arial Unicode MS"/>
                          <a:cs typeface="Times New Roman"/>
                        </a:rPr>
                        <a:t>TRAINING</a:t>
                      </a:r>
                      <a:endParaRPr lang="en-US" sz="12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July </a:t>
                      </a:r>
                      <a:r>
                        <a:rPr lang="en-US" sz="1000" dirty="0" smtClean="0">
                          <a:latin typeface="Arial"/>
                          <a:ea typeface="Arial Unicode MS"/>
                          <a:cs typeface="Times New Roman"/>
                        </a:rPr>
                        <a:t>2009</a:t>
                      </a:r>
                      <a:endParaRPr lang="en-US" sz="1200" dirty="0">
                        <a:latin typeface="Arial"/>
                        <a:ea typeface="Arial Unicode MS"/>
                        <a:cs typeface="Times New Roman"/>
                      </a:endParaRPr>
                    </a:p>
                  </a:txBody>
                  <a:tcPr marL="0" marR="0" marT="0" marB="0" anchor="ctr"/>
                </a:tc>
                <a:tc>
                  <a:txBody>
                    <a:bodyPr/>
                    <a:lstStyle/>
                    <a:p>
                      <a:pPr marL="0" marR="0" algn="ctr"/>
                      <a:r>
                        <a:rPr lang="en-US" sz="1000" dirty="0" smtClean="0">
                          <a:latin typeface="Arial"/>
                          <a:ea typeface="Arial Unicode MS"/>
                          <a:cs typeface="Times New Roman"/>
                        </a:rPr>
                        <a:t>1,</a:t>
                      </a:r>
                      <a:r>
                        <a:rPr lang="en-US" sz="1000" baseline="0" dirty="0" smtClean="0">
                          <a:latin typeface="Arial"/>
                          <a:ea typeface="Arial Unicode MS"/>
                          <a:cs typeface="Times New Roman"/>
                        </a:rPr>
                        <a:t> </a:t>
                      </a:r>
                      <a:r>
                        <a:rPr lang="en-US" sz="1000" dirty="0" smtClean="0">
                          <a:latin typeface="Arial"/>
                          <a:ea typeface="Arial Unicode MS"/>
                          <a:cs typeface="Times New Roman"/>
                        </a:rPr>
                        <a:t>2, 3, 4</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0" marR="0" algn="ctr"/>
                      <a:r>
                        <a:rPr lang="en-US" sz="1000" dirty="0">
                          <a:latin typeface="Arial"/>
                          <a:ea typeface="Arial Unicode MS"/>
                          <a:cs typeface="Times New Roman"/>
                        </a:rPr>
                        <a:t>2, 6</a:t>
                      </a:r>
                      <a:endParaRPr lang="en-US" sz="1200" dirty="0">
                        <a:latin typeface="Arial"/>
                        <a:ea typeface="Arial Unicode MS"/>
                        <a:cs typeface="Times New Roman"/>
                      </a:endParaRPr>
                    </a:p>
                  </a:txBody>
                  <a:tcPr marL="0" marR="0" marT="0" marB="0" anchor="ctr"/>
                </a:tc>
                <a:tc>
                  <a:txBody>
                    <a:bodyPr/>
                    <a:lstStyle/>
                    <a:p>
                      <a:pPr marL="0" marR="0" algn="ctr"/>
                      <a:endParaRPr lang="en-US" sz="10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Board </a:t>
                      </a:r>
                      <a:r>
                        <a:rPr lang="en-US" sz="1000" dirty="0" smtClean="0">
                          <a:latin typeface="Arial"/>
                          <a:ea typeface="Arial Unicode MS"/>
                          <a:cs typeface="Times New Roman"/>
                        </a:rPr>
                        <a:t>Retreat</a:t>
                      </a:r>
                      <a:endParaRPr lang="en-US" sz="12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Aug. </a:t>
                      </a:r>
                      <a:r>
                        <a:rPr lang="en-US" sz="1000" dirty="0" smtClean="0">
                          <a:latin typeface="Arial"/>
                          <a:ea typeface="Arial Unicode MS"/>
                          <a:cs typeface="Times New Roman"/>
                        </a:rPr>
                        <a:t>2009</a:t>
                      </a:r>
                      <a:endParaRPr lang="en-US" sz="1200" dirty="0">
                        <a:latin typeface="Arial"/>
                        <a:ea typeface="Arial Unicode MS"/>
                        <a:cs typeface="Times New Roman"/>
                      </a:endParaRPr>
                    </a:p>
                  </a:txBody>
                  <a:tcPr marL="0" marR="0" marT="0" marB="0" anchor="ctr"/>
                </a:tc>
                <a:tc>
                  <a:txBody>
                    <a:bodyPr/>
                    <a:lstStyle/>
                    <a:p>
                      <a:pPr marL="0" marR="0" algn="ctr">
                        <a:spcBef>
                          <a:spcPts val="0"/>
                        </a:spcBef>
                        <a:spcAft>
                          <a:spcPts val="0"/>
                        </a:spcAft>
                      </a:pPr>
                      <a:r>
                        <a:rPr lang="en-US" sz="1000" dirty="0">
                          <a:latin typeface="Arial"/>
                          <a:ea typeface="Arial Unicode MS"/>
                          <a:cs typeface="Times New Roman"/>
                        </a:rPr>
                        <a:t>8</a:t>
                      </a:r>
                      <a:endParaRPr lang="en-US" sz="1000" dirty="0">
                        <a:latin typeface="Arial"/>
                        <a:ea typeface="Times New Roman"/>
                        <a:cs typeface="Times New Roman"/>
                      </a:endParaRPr>
                    </a:p>
                  </a:txBody>
                  <a:tcPr marL="0" marR="0" marT="0" marB="0" anchor="ctr"/>
                </a:tc>
                <a:tc>
                  <a:txBody>
                    <a:bodyPr/>
                    <a:lstStyle/>
                    <a:p>
                      <a:pPr marL="0" marR="0" algn="ctr">
                        <a:spcBef>
                          <a:spcPts val="0"/>
                        </a:spcBef>
                        <a:spcAft>
                          <a:spcPts val="0"/>
                        </a:spcAft>
                      </a:pPr>
                      <a:endParaRPr lang="en-US" sz="1000" dirty="0">
                        <a:latin typeface="Arial"/>
                        <a:ea typeface="Arial Unicode MS"/>
                        <a:cs typeface="Times New Roman"/>
                      </a:endParaRPr>
                    </a:p>
                  </a:txBody>
                  <a:tcPr marL="0" marR="0" marT="0" marB="0" anchor="ctr"/>
                </a:tc>
                <a:tc>
                  <a:txBody>
                    <a:bodyPr/>
                    <a:lstStyle/>
                    <a:p>
                      <a:pPr marL="0" marR="0" algn="ctr"/>
                      <a:r>
                        <a:rPr lang="en-US" sz="1000" dirty="0" smtClean="0">
                          <a:latin typeface="Arial"/>
                          <a:ea typeface="Arial Unicode MS"/>
                          <a:cs typeface="Times New Roman"/>
                        </a:rPr>
                        <a:t>3,</a:t>
                      </a:r>
                      <a:r>
                        <a:rPr lang="en-US" sz="1000" baseline="0" dirty="0" smtClean="0">
                          <a:latin typeface="Arial"/>
                          <a:ea typeface="Arial Unicode MS"/>
                          <a:cs typeface="Times New Roman"/>
                        </a:rPr>
                        <a:t> </a:t>
                      </a:r>
                      <a:r>
                        <a:rPr lang="en-US" sz="1000" dirty="0" smtClean="0">
                          <a:latin typeface="Arial"/>
                          <a:ea typeface="Arial Unicode MS"/>
                          <a:cs typeface="Times New Roman"/>
                        </a:rPr>
                        <a:t>4, 7</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r>
              <a:tr h="370840">
                <a:tc>
                  <a:txBody>
                    <a:bodyPr/>
                    <a:lstStyle/>
                    <a:p>
                      <a:pPr marL="182880" marR="0" lvl="0" algn="l"/>
                      <a:r>
                        <a:rPr lang="fr-FR" sz="1000" dirty="0">
                          <a:latin typeface="Arial"/>
                          <a:ea typeface="Arial Unicode MS"/>
                          <a:cs typeface="Times New Roman"/>
                        </a:rPr>
                        <a:t>Sept. </a:t>
                      </a:r>
                      <a:r>
                        <a:rPr lang="fr-FR" sz="1000" dirty="0" smtClean="0">
                          <a:latin typeface="Arial"/>
                          <a:ea typeface="Arial Unicode MS"/>
                          <a:cs typeface="Times New Roman"/>
                        </a:rPr>
                        <a:t>2009</a:t>
                      </a:r>
                      <a:endParaRPr lang="en-US" sz="1200" dirty="0">
                        <a:latin typeface="Arial"/>
                        <a:ea typeface="Arial Unicode MS"/>
                        <a:cs typeface="Times New Roman"/>
                      </a:endParaRPr>
                    </a:p>
                  </a:txBody>
                  <a:tcPr marL="0" marR="0" marT="0" marB="0" anchor="ctr"/>
                </a:tc>
                <a:tc>
                  <a:txBody>
                    <a:bodyPr/>
                    <a:lstStyle/>
                    <a:p>
                      <a:pPr marL="0" marR="0" algn="ctr">
                        <a:spcBef>
                          <a:spcPts val="0"/>
                        </a:spcBef>
                        <a:spcAft>
                          <a:spcPts val="0"/>
                        </a:spcAft>
                      </a:pPr>
                      <a:r>
                        <a:rPr lang="en-US" sz="1000">
                          <a:latin typeface="Arial"/>
                          <a:ea typeface="Arial Unicode MS"/>
                          <a:cs typeface="Times New Roman"/>
                        </a:rPr>
                        <a:t>11</a:t>
                      </a:r>
                      <a:endParaRPr lang="en-US" sz="1000">
                        <a:latin typeface="Arial"/>
                        <a:ea typeface="Times New Roman"/>
                        <a:cs typeface="Times New Roman"/>
                      </a:endParaRPr>
                    </a:p>
                  </a:txBody>
                  <a:tcPr marL="0" marR="0" marT="0" marB="0" anchor="ctr"/>
                </a:tc>
                <a:tc>
                  <a:txBody>
                    <a:bodyPr/>
                    <a:lstStyle/>
                    <a:p>
                      <a:pPr marL="0" marR="0" algn="ctr">
                        <a:spcBef>
                          <a:spcPts val="0"/>
                        </a:spcBef>
                        <a:spcAft>
                          <a:spcPts val="0"/>
                        </a:spcAft>
                      </a:pPr>
                      <a:endParaRPr lang="en-US" sz="1000" dirty="0">
                        <a:latin typeface="Arial"/>
                        <a:ea typeface="Arial Unicode MS"/>
                        <a:cs typeface="Times New Roman"/>
                      </a:endParaRPr>
                    </a:p>
                  </a:txBody>
                  <a:tcPr marL="0" marR="0" marT="0" marB="0" anchor="ctr"/>
                </a:tc>
                <a:tc>
                  <a:txBody>
                    <a:bodyPr/>
                    <a:lstStyle/>
                    <a:p>
                      <a:pPr marL="0" marR="0" algn="ctr"/>
                      <a:r>
                        <a:rPr lang="en-US" sz="1000" dirty="0" smtClean="0">
                          <a:latin typeface="Arial"/>
                          <a:ea typeface="Arial Unicode MS"/>
                          <a:cs typeface="Times New Roman"/>
                        </a:rPr>
                        <a:t>9, 10</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Linkage/</a:t>
                      </a:r>
                      <a:br>
                        <a:rPr lang="en-US" sz="1000" dirty="0">
                          <a:latin typeface="Arial"/>
                          <a:ea typeface="Arial Unicode MS"/>
                          <a:cs typeface="Times New Roman"/>
                        </a:rPr>
                      </a:br>
                      <a:r>
                        <a:rPr lang="en-US" sz="1000" dirty="0">
                          <a:latin typeface="Arial"/>
                          <a:ea typeface="Arial Unicode MS"/>
                          <a:cs typeface="Times New Roman"/>
                        </a:rPr>
                        <a:t>Outreach</a:t>
                      </a:r>
                      <a:endParaRPr lang="en-US" sz="12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Oct. </a:t>
                      </a:r>
                      <a:r>
                        <a:rPr lang="en-US" sz="1000" dirty="0" smtClean="0">
                          <a:latin typeface="Arial"/>
                          <a:ea typeface="Arial Unicode MS"/>
                          <a:cs typeface="Times New Roman"/>
                        </a:rPr>
                        <a:t>2009</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0" marR="0" algn="ctr"/>
                      <a:endParaRPr lang="en-US" sz="1000" dirty="0">
                        <a:latin typeface="Arial"/>
                        <a:ea typeface="Arial Unicode MS"/>
                        <a:cs typeface="Times New Roman"/>
                      </a:endParaRPr>
                    </a:p>
                  </a:txBody>
                  <a:tcPr marL="0" marR="0" marT="0" marB="0" anchor="ctr"/>
                </a:tc>
                <a:tc>
                  <a:txBody>
                    <a:bodyPr/>
                    <a:lstStyle/>
                    <a:p>
                      <a:pPr marL="0" marR="0" algn="ctr"/>
                      <a:r>
                        <a:rPr lang="en-US" sz="1000" dirty="0">
                          <a:latin typeface="Arial"/>
                          <a:ea typeface="Arial Unicode MS"/>
                          <a:cs typeface="Times New Roman"/>
                        </a:rPr>
                        <a:t>18</a:t>
                      </a:r>
                      <a:endParaRPr lang="en-US" sz="1200" dirty="0">
                        <a:latin typeface="Arial"/>
                        <a:ea typeface="Arial Unicode MS"/>
                        <a:cs typeface="Times New Roman"/>
                      </a:endParaRPr>
                    </a:p>
                  </a:txBody>
                  <a:tcPr marL="0" marR="0" marT="0" marB="0" anchor="ctr"/>
                </a:tc>
                <a:tc>
                  <a:txBody>
                    <a:bodyPr/>
                    <a:lstStyle/>
                    <a:p>
                      <a:pPr marL="0" marR="0" algn="ctr"/>
                      <a:r>
                        <a:rPr lang="en-US" sz="1000">
                          <a:latin typeface="Arial"/>
                          <a:ea typeface="Arial Unicode MS"/>
                          <a:cs typeface="Times New Roman"/>
                        </a:rPr>
                        <a:t>2</a:t>
                      </a:r>
                      <a:endParaRPr lang="en-US" sz="120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E-2: Academic Achievement</a:t>
                      </a:r>
                      <a:endParaRPr lang="en-US" sz="12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Nov. </a:t>
                      </a:r>
                      <a:r>
                        <a:rPr lang="en-US" sz="1000" dirty="0" smtClean="0">
                          <a:latin typeface="Arial"/>
                          <a:ea typeface="Arial Unicode MS"/>
                          <a:cs typeface="Times New Roman"/>
                        </a:rPr>
                        <a:t>2009</a:t>
                      </a:r>
                      <a:endParaRPr lang="en-US" sz="1200" dirty="0">
                        <a:latin typeface="Arial"/>
                        <a:ea typeface="Arial Unicode MS"/>
                        <a:cs typeface="Times New Roman"/>
                      </a:endParaRPr>
                    </a:p>
                  </a:txBody>
                  <a:tcPr marL="0" marR="0" marT="0" marB="0" anchor="ctr"/>
                </a:tc>
                <a:tc>
                  <a:txBody>
                    <a:bodyPr/>
                    <a:lstStyle/>
                    <a:p>
                      <a:pPr marL="0" marR="0" algn="ctr"/>
                      <a:r>
                        <a:rPr lang="en-US" sz="1000" dirty="0">
                          <a:latin typeface="Arial"/>
                          <a:ea typeface="Arial Unicode MS"/>
                          <a:cs typeface="Times New Roman"/>
                        </a:rPr>
                        <a:t>13</a:t>
                      </a:r>
                      <a:endParaRPr lang="en-US" sz="1200" dirty="0">
                        <a:latin typeface="Arial"/>
                        <a:ea typeface="Arial Unicode MS"/>
                        <a:cs typeface="Times New Roman"/>
                      </a:endParaRPr>
                    </a:p>
                  </a:txBody>
                  <a:tcPr marL="0" marR="0" marT="0" marB="0" anchor="ctr"/>
                </a:tc>
                <a:tc>
                  <a:txBody>
                    <a:bodyPr/>
                    <a:lstStyle/>
                    <a:p>
                      <a:pPr marL="0" marR="0" algn="ctr"/>
                      <a:endParaRPr lang="en-US" sz="1000" dirty="0">
                        <a:latin typeface="Arial"/>
                        <a:ea typeface="Arial Unicode MS"/>
                        <a:cs typeface="Times New Roman"/>
                      </a:endParaRPr>
                    </a:p>
                  </a:txBody>
                  <a:tcPr marL="0" marR="0" marT="0" marB="0" anchor="ctr"/>
                </a:tc>
                <a:tc>
                  <a:txBody>
                    <a:bodyPr/>
                    <a:lstStyle/>
                    <a:p>
                      <a:pPr marL="0" marR="0" algn="ctr"/>
                      <a:r>
                        <a:rPr lang="en-US" sz="1000" dirty="0" smtClean="0">
                          <a:latin typeface="Arial"/>
                          <a:ea typeface="Arial Unicode MS"/>
                          <a:cs typeface="Times New Roman"/>
                        </a:rPr>
                        <a:t>13, 14</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Linkage/</a:t>
                      </a:r>
                      <a:br>
                        <a:rPr lang="en-US" sz="1000" dirty="0">
                          <a:latin typeface="Arial"/>
                          <a:ea typeface="Arial Unicode MS"/>
                          <a:cs typeface="Times New Roman"/>
                        </a:rPr>
                      </a:br>
                      <a:r>
                        <a:rPr lang="en-US" sz="1000" dirty="0">
                          <a:latin typeface="Arial"/>
                          <a:ea typeface="Arial Unicode MS"/>
                          <a:cs typeface="Times New Roman"/>
                        </a:rPr>
                        <a:t>Outreach</a:t>
                      </a:r>
                      <a:endParaRPr lang="en-US" sz="1200" dirty="0">
                        <a:latin typeface="Arial"/>
                        <a:ea typeface="Arial Unicode MS"/>
                        <a:cs typeface="Times New Roman"/>
                      </a:endParaRPr>
                    </a:p>
                  </a:txBody>
                  <a:tcPr marL="0" marR="0" marT="0" marB="0" anchor="ctr"/>
                </a:tc>
                <a:tc>
                  <a:txBody>
                    <a:bodyPr/>
                    <a:lstStyle/>
                    <a:p>
                      <a:pPr marL="91440" marR="0"/>
                      <a:r>
                        <a:rPr lang="en-US" sz="1000" dirty="0" smtClean="0">
                          <a:latin typeface="Arial"/>
                          <a:ea typeface="Arial Unicode MS"/>
                          <a:cs typeface="Times New Roman"/>
                        </a:rPr>
                        <a:t>WSSDA</a:t>
                      </a:r>
                      <a:r>
                        <a:rPr lang="en-US" sz="1000" baseline="0" dirty="0" smtClean="0">
                          <a:latin typeface="Arial"/>
                          <a:ea typeface="Arial Unicode MS"/>
                          <a:cs typeface="Times New Roman"/>
                        </a:rPr>
                        <a:t> </a:t>
                      </a:r>
                      <a:r>
                        <a:rPr lang="en-US" sz="1000" dirty="0" smtClean="0">
                          <a:latin typeface="Arial"/>
                          <a:ea typeface="Arial Unicode MS"/>
                          <a:cs typeface="Times New Roman"/>
                        </a:rPr>
                        <a:t>Conf</a:t>
                      </a:r>
                      <a:endParaRPr lang="en-US" sz="12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Dec. </a:t>
                      </a:r>
                      <a:r>
                        <a:rPr lang="en-US" sz="1000" dirty="0" smtClean="0">
                          <a:latin typeface="Arial"/>
                          <a:ea typeface="Arial Unicode MS"/>
                          <a:cs typeface="Times New Roman"/>
                        </a:rPr>
                        <a:t>2009</a:t>
                      </a:r>
                      <a:endParaRPr lang="en-US" sz="1200" dirty="0">
                        <a:latin typeface="Arial"/>
                        <a:ea typeface="Arial Unicode MS"/>
                        <a:cs typeface="Times New Roman"/>
                      </a:endParaRPr>
                    </a:p>
                  </a:txBody>
                  <a:tcPr marL="0" marR="0" marT="0" marB="0" anchor="ctr"/>
                </a:tc>
                <a:tc>
                  <a:txBody>
                    <a:bodyPr/>
                    <a:lstStyle/>
                    <a:p>
                      <a:pPr marL="0" marR="0" algn="ctr">
                        <a:spcBef>
                          <a:spcPts val="0"/>
                        </a:spcBef>
                        <a:spcAft>
                          <a:spcPts val="0"/>
                        </a:spcAft>
                      </a:pPr>
                      <a:endParaRPr lang="en-US" sz="1000" dirty="0">
                        <a:latin typeface="Arial"/>
                        <a:ea typeface="Times New Roman"/>
                        <a:cs typeface="Times New Roman"/>
                      </a:endParaRPr>
                    </a:p>
                  </a:txBody>
                  <a:tcPr marL="0" marR="0" marT="0" marB="0" anchor="ctr"/>
                </a:tc>
                <a:tc>
                  <a:txBody>
                    <a:bodyPr/>
                    <a:lstStyle/>
                    <a:p>
                      <a:pPr marL="0" marR="0" algn="ctr">
                        <a:spcBef>
                          <a:spcPts val="0"/>
                        </a:spcBef>
                        <a:spcAft>
                          <a:spcPts val="0"/>
                        </a:spcAft>
                      </a:pPr>
                      <a:r>
                        <a:rPr lang="en-US" sz="1000" dirty="0" smtClean="0">
                          <a:latin typeface="Arial"/>
                          <a:ea typeface="Times New Roman"/>
                          <a:cs typeface="Times New Roman"/>
                        </a:rPr>
                        <a:t>1, 2, 3, 4</a:t>
                      </a:r>
                      <a:endParaRPr lang="en-US" sz="1000" dirty="0">
                        <a:latin typeface="Arial"/>
                        <a:ea typeface="Times New Roman"/>
                        <a:cs typeface="Times New Roman"/>
                      </a:endParaRPr>
                    </a:p>
                  </a:txBody>
                  <a:tcPr marL="0" marR="0" marT="0" marB="0" anchor="ctr"/>
                </a:tc>
                <a:tc>
                  <a:txBody>
                    <a:bodyPr/>
                    <a:lstStyle/>
                    <a:p>
                      <a:pPr marL="0" marR="0" algn="ctr"/>
                      <a:r>
                        <a:rPr lang="en-US" sz="1000" dirty="0" smtClean="0">
                          <a:latin typeface="Arial"/>
                          <a:ea typeface="Arial Unicode MS"/>
                          <a:cs typeface="Times New Roman"/>
                        </a:rPr>
                        <a:t>8, 11, 12</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Board Orientation</a:t>
                      </a:r>
                      <a:endParaRPr lang="en-US" sz="12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Jan. </a:t>
                      </a:r>
                      <a:r>
                        <a:rPr lang="en-US" sz="1000" dirty="0" smtClean="0">
                          <a:latin typeface="Arial"/>
                          <a:ea typeface="Arial Unicode MS"/>
                          <a:cs typeface="Times New Roman"/>
                        </a:rPr>
                        <a:t>2010</a:t>
                      </a:r>
                      <a:endParaRPr lang="en-US" sz="1200" dirty="0">
                        <a:latin typeface="Arial"/>
                        <a:ea typeface="Arial Unicode MS"/>
                        <a:cs typeface="Times New Roman"/>
                      </a:endParaRPr>
                    </a:p>
                  </a:txBody>
                  <a:tcPr marL="0" marR="0" marT="0" marB="0" anchor="ctr"/>
                </a:tc>
                <a:tc>
                  <a:txBody>
                    <a:bodyPr/>
                    <a:lstStyle/>
                    <a:p>
                      <a:pPr marL="0" marR="0" algn="ctr"/>
                      <a:r>
                        <a:rPr lang="en-US" sz="1000" dirty="0">
                          <a:latin typeface="Arial"/>
                          <a:ea typeface="Arial Unicode MS"/>
                          <a:cs typeface="Times New Roman"/>
                        </a:rPr>
                        <a:t>12</a:t>
                      </a:r>
                      <a:endParaRPr lang="en-US" sz="1200" dirty="0">
                        <a:latin typeface="Arial"/>
                        <a:ea typeface="Arial Unicode MS"/>
                        <a:cs typeface="Times New Roman"/>
                      </a:endParaRPr>
                    </a:p>
                  </a:txBody>
                  <a:tcPr marL="0" marR="0" marT="0" marB="0" anchor="ctr"/>
                </a:tc>
                <a:tc>
                  <a:txBody>
                    <a:bodyPr/>
                    <a:lstStyle/>
                    <a:p>
                      <a:pPr marL="0" marR="0" algn="ctr"/>
                      <a:r>
                        <a:rPr lang="en-US" sz="1000" dirty="0">
                          <a:latin typeface="Arial"/>
                          <a:ea typeface="Arial Unicode MS"/>
                          <a:cs typeface="Times New Roman"/>
                        </a:rPr>
                        <a:t>5</a:t>
                      </a:r>
                      <a:endParaRPr lang="en-US" sz="1200" dirty="0">
                        <a:latin typeface="Arial"/>
                        <a:ea typeface="Arial Unicode MS"/>
                        <a:cs typeface="Times New Roman"/>
                      </a:endParaRPr>
                    </a:p>
                  </a:txBody>
                  <a:tcPr marL="0" marR="0" marT="0" marB="0" anchor="ctr"/>
                </a:tc>
                <a:tc>
                  <a:txBody>
                    <a:bodyPr/>
                    <a:lstStyle/>
                    <a:p>
                      <a:pPr marL="0" marR="0" algn="ctr"/>
                      <a:endParaRPr lang="en-US" sz="1000" dirty="0">
                        <a:latin typeface="Arial"/>
                        <a:ea typeface="Arial Unicode MS"/>
                        <a:cs typeface="Times New Roman"/>
                      </a:endParaRPr>
                    </a:p>
                  </a:txBody>
                  <a:tcPr marL="0" marR="0" marT="0" marB="0" anchor="ctr"/>
                </a:tc>
                <a:tc>
                  <a:txBody>
                    <a:bodyPr/>
                    <a:lstStyle/>
                    <a:p>
                      <a:pPr marL="0" marR="0" algn="ctr"/>
                      <a:endParaRPr lang="en-US" sz="1000" dirty="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Linkage/</a:t>
                      </a:r>
                      <a:br>
                        <a:rPr lang="en-US" sz="1000" dirty="0">
                          <a:latin typeface="Arial"/>
                          <a:ea typeface="Arial Unicode MS"/>
                          <a:cs typeface="Times New Roman"/>
                        </a:rPr>
                      </a:br>
                      <a:r>
                        <a:rPr lang="en-US" sz="1000" dirty="0">
                          <a:latin typeface="Arial"/>
                          <a:ea typeface="Arial Unicode MS"/>
                          <a:cs typeface="Times New Roman"/>
                        </a:rPr>
                        <a:t>Outreach</a:t>
                      </a:r>
                      <a:endParaRPr lang="en-US" sz="12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Feb. </a:t>
                      </a:r>
                      <a:r>
                        <a:rPr lang="en-US" sz="1000" dirty="0" smtClean="0">
                          <a:latin typeface="Arial"/>
                          <a:ea typeface="Arial Unicode MS"/>
                          <a:cs typeface="Times New Roman"/>
                        </a:rPr>
                        <a:t>2010</a:t>
                      </a:r>
                      <a:endParaRPr lang="en-US" sz="1200" dirty="0">
                        <a:latin typeface="Arial"/>
                        <a:ea typeface="Arial Unicode MS"/>
                        <a:cs typeface="Times New Roman"/>
                      </a:endParaRPr>
                    </a:p>
                  </a:txBody>
                  <a:tcPr marL="0" marR="0" marT="0" marB="0" anchor="ctr"/>
                </a:tc>
                <a:tc>
                  <a:txBody>
                    <a:bodyPr/>
                    <a:lstStyle/>
                    <a:p>
                      <a:pPr marL="0" marR="0" algn="ctr">
                        <a:spcBef>
                          <a:spcPts val="0"/>
                        </a:spcBef>
                        <a:spcAft>
                          <a:spcPts val="0"/>
                        </a:spcAft>
                      </a:pPr>
                      <a:endParaRPr lang="en-US" sz="1000" dirty="0">
                        <a:latin typeface="Arial"/>
                        <a:ea typeface="Arial Unicode MS"/>
                        <a:cs typeface="Times New Roman"/>
                      </a:endParaRPr>
                    </a:p>
                  </a:txBody>
                  <a:tcPr marL="0" marR="0" marT="0" marB="0" anchor="ctr"/>
                </a:tc>
                <a:tc>
                  <a:txBody>
                    <a:bodyPr/>
                    <a:lstStyle/>
                    <a:p>
                      <a:pPr marL="0" marR="0" algn="ctr">
                        <a:spcBef>
                          <a:spcPts val="0"/>
                        </a:spcBef>
                        <a:spcAft>
                          <a:spcPts val="0"/>
                        </a:spcAft>
                      </a:pPr>
                      <a:endParaRPr lang="en-US" sz="1000" dirty="0">
                        <a:latin typeface="Arial"/>
                        <a:ea typeface="Arial Unicode MS"/>
                        <a:cs typeface="Times New Roman"/>
                      </a:endParaRPr>
                    </a:p>
                  </a:txBody>
                  <a:tcPr marL="0" marR="0" marT="0" marB="0" anchor="ctr"/>
                </a:tc>
                <a:tc>
                  <a:txBody>
                    <a:bodyPr/>
                    <a:lstStyle/>
                    <a:p>
                      <a:pPr marL="0" marR="0" algn="ctr"/>
                      <a:r>
                        <a:rPr lang="en-US" sz="1000" dirty="0">
                          <a:latin typeface="Arial"/>
                          <a:ea typeface="Arial Unicode MS"/>
                          <a:cs typeface="Times New Roman"/>
                        </a:rPr>
                        <a:t>17</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March </a:t>
                      </a:r>
                      <a:r>
                        <a:rPr lang="en-US" sz="1000" dirty="0" smtClean="0">
                          <a:latin typeface="Arial"/>
                          <a:ea typeface="Arial Unicode MS"/>
                          <a:cs typeface="Times New Roman"/>
                        </a:rPr>
                        <a:t>2010</a:t>
                      </a:r>
                      <a:endParaRPr lang="en-US" sz="1200" dirty="0">
                        <a:latin typeface="Arial"/>
                        <a:ea typeface="Arial Unicode MS"/>
                        <a:cs typeface="Times New Roman"/>
                      </a:endParaRPr>
                    </a:p>
                  </a:txBody>
                  <a:tcPr marL="0" marR="0" marT="0" marB="0" anchor="ctr"/>
                </a:tc>
                <a:tc>
                  <a:txBody>
                    <a:bodyPr/>
                    <a:lstStyle/>
                    <a:p>
                      <a:pPr marL="0" marR="0" algn="ctr">
                        <a:spcBef>
                          <a:spcPts val="0"/>
                        </a:spcBef>
                        <a:spcAft>
                          <a:spcPts val="0"/>
                        </a:spcAft>
                      </a:pPr>
                      <a:r>
                        <a:rPr lang="en-US" sz="1000" dirty="0" smtClean="0">
                          <a:latin typeface="Arial"/>
                          <a:ea typeface="Arial Unicode MS"/>
                          <a:cs typeface="Times New Roman"/>
                        </a:rPr>
                        <a:t>5, 6, 7</a:t>
                      </a:r>
                      <a:endParaRPr lang="en-US" sz="1000" dirty="0">
                        <a:latin typeface="Arial"/>
                        <a:ea typeface="Times New Roman"/>
                        <a:cs typeface="Times New Roman"/>
                      </a:endParaRPr>
                    </a:p>
                  </a:txBody>
                  <a:tcPr marL="0" marR="0" marT="0" marB="0" anchor="ctr"/>
                </a:tc>
                <a:tc>
                  <a:txBody>
                    <a:bodyPr/>
                    <a:lstStyle/>
                    <a:p>
                      <a:pPr marL="0" marR="0" algn="ctr">
                        <a:spcBef>
                          <a:spcPts val="0"/>
                        </a:spcBef>
                        <a:spcAft>
                          <a:spcPts val="0"/>
                        </a:spcAft>
                      </a:pPr>
                      <a:endParaRPr lang="en-US" sz="1000" dirty="0">
                        <a:latin typeface="Arial"/>
                        <a:ea typeface="Arial Unicode MS"/>
                        <a:cs typeface="Times New Roman"/>
                      </a:endParaRPr>
                    </a:p>
                  </a:txBody>
                  <a:tcPr marL="0" marR="0" marT="0" marB="0" anchor="ctr"/>
                </a:tc>
                <a:tc>
                  <a:txBody>
                    <a:bodyPr/>
                    <a:lstStyle/>
                    <a:p>
                      <a:pPr marL="0" marR="0" algn="ctr"/>
                      <a:endParaRPr lang="en-US" sz="1000" dirty="0">
                        <a:latin typeface="Arial"/>
                        <a:ea typeface="Arial Unicode MS"/>
                        <a:cs typeface="Times New Roman"/>
                      </a:endParaRPr>
                    </a:p>
                  </a:txBody>
                  <a:tcPr marL="0" marR="0" marT="0" marB="0" anchor="ctr"/>
                </a:tc>
                <a:tc>
                  <a:txBody>
                    <a:bodyPr/>
                    <a:lstStyle/>
                    <a:p>
                      <a:pPr marL="0" marR="0" algn="ctr"/>
                      <a:r>
                        <a:rPr lang="en-US" sz="1000">
                          <a:latin typeface="Arial"/>
                          <a:ea typeface="Arial Unicode MS"/>
                          <a:cs typeface="Times New Roman"/>
                        </a:rPr>
                        <a:t>3</a:t>
                      </a:r>
                      <a:endParaRPr lang="en-US" sz="120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 Linkage/</a:t>
                      </a:r>
                      <a:br>
                        <a:rPr lang="en-US" sz="1000" dirty="0">
                          <a:latin typeface="Arial"/>
                          <a:ea typeface="Arial Unicode MS"/>
                          <a:cs typeface="Times New Roman"/>
                        </a:rPr>
                      </a:br>
                      <a:r>
                        <a:rPr lang="en-US" sz="1000" dirty="0">
                          <a:latin typeface="Arial"/>
                          <a:ea typeface="Arial Unicode MS"/>
                          <a:cs typeface="Times New Roman"/>
                        </a:rPr>
                        <a:t>Outreach</a:t>
                      </a:r>
                      <a:endParaRPr lang="en-US" sz="12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April </a:t>
                      </a:r>
                      <a:r>
                        <a:rPr lang="en-US" sz="1000" dirty="0" smtClean="0">
                          <a:latin typeface="Arial"/>
                          <a:ea typeface="Arial Unicode MS"/>
                          <a:cs typeface="Times New Roman"/>
                        </a:rPr>
                        <a:t>2010</a:t>
                      </a:r>
                      <a:endParaRPr lang="en-US" sz="1200" dirty="0">
                        <a:latin typeface="Arial"/>
                        <a:ea typeface="Arial Unicode MS"/>
                        <a:cs typeface="Times New Roman"/>
                      </a:endParaRPr>
                    </a:p>
                  </a:txBody>
                  <a:tcPr marL="0" marR="0" marT="0" marB="0" anchor="ctr"/>
                </a:tc>
                <a:tc>
                  <a:txBody>
                    <a:bodyPr/>
                    <a:lstStyle/>
                    <a:p>
                      <a:pPr marL="0" marR="0" algn="ctr"/>
                      <a:r>
                        <a:rPr lang="en-US" sz="1000">
                          <a:latin typeface="Arial"/>
                          <a:ea typeface="Arial Unicode MS"/>
                          <a:cs typeface="Times New Roman"/>
                        </a:rPr>
                        <a:t/>
                      </a:r>
                      <a:br>
                        <a:rPr lang="en-US" sz="1000">
                          <a:latin typeface="Arial"/>
                          <a:ea typeface="Arial Unicode MS"/>
                          <a:cs typeface="Times New Roman"/>
                        </a:rPr>
                      </a:br>
                      <a:r>
                        <a:rPr lang="en-US" sz="1000">
                          <a:latin typeface="Arial"/>
                          <a:ea typeface="Arial Unicode MS"/>
                          <a:cs typeface="Times New Roman"/>
                        </a:rPr>
                        <a:t>9</a:t>
                      </a:r>
                      <a:endParaRPr lang="en-US" sz="120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0" marR="0" algn="ctr"/>
                      <a:r>
                        <a:rPr lang="en-US" sz="1000" dirty="0" smtClean="0">
                          <a:latin typeface="Arial"/>
                          <a:ea typeface="Arial Unicode MS"/>
                          <a:cs typeface="Times New Roman"/>
                        </a:rPr>
                        <a:t>5, 16</a:t>
                      </a:r>
                      <a:endParaRPr lang="en-US" sz="1200" dirty="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NSBA </a:t>
                      </a:r>
                      <a:r>
                        <a:rPr lang="en-US" sz="1000" dirty="0" smtClean="0">
                          <a:latin typeface="Arial"/>
                          <a:ea typeface="Arial Unicode MS"/>
                          <a:cs typeface="Times New Roman"/>
                        </a:rPr>
                        <a:t>Conf</a:t>
                      </a:r>
                      <a:endParaRPr lang="en-US" sz="12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May </a:t>
                      </a:r>
                      <a:r>
                        <a:rPr lang="en-US" sz="1000" dirty="0" smtClean="0">
                          <a:latin typeface="Arial"/>
                          <a:ea typeface="Arial Unicode MS"/>
                          <a:cs typeface="Times New Roman"/>
                        </a:rPr>
                        <a:t>2010</a:t>
                      </a:r>
                      <a:endParaRPr lang="en-US" sz="1200" dirty="0">
                        <a:latin typeface="Arial"/>
                        <a:ea typeface="Arial Unicode MS"/>
                        <a:cs typeface="Times New Roman"/>
                      </a:endParaRPr>
                    </a:p>
                  </a:txBody>
                  <a:tcPr marL="0" marR="0" marT="0" marB="0" anchor="ctr"/>
                </a:tc>
                <a:tc>
                  <a:txBody>
                    <a:bodyPr/>
                    <a:lstStyle/>
                    <a:p>
                      <a:pPr marL="0" marR="0" algn="ctr"/>
                      <a:r>
                        <a:rPr lang="en-US" sz="1000" dirty="0">
                          <a:latin typeface="Arial"/>
                          <a:ea typeface="Arial Unicode MS"/>
                          <a:cs typeface="Times New Roman"/>
                        </a:rPr>
                        <a:t/>
                      </a:r>
                      <a:br>
                        <a:rPr lang="en-US" sz="1000" dirty="0">
                          <a:latin typeface="Arial"/>
                          <a:ea typeface="Arial Unicode MS"/>
                          <a:cs typeface="Times New Roman"/>
                        </a:rPr>
                      </a:br>
                      <a:r>
                        <a:rPr lang="en-US" sz="1000" dirty="0">
                          <a:latin typeface="Arial"/>
                          <a:ea typeface="Arial Unicode MS"/>
                          <a:cs typeface="Times New Roman"/>
                        </a:rPr>
                        <a:t>10</a:t>
                      </a:r>
                      <a:endParaRPr lang="en-US" sz="1200" dirty="0">
                        <a:latin typeface="Arial"/>
                        <a:ea typeface="Arial Unicode MS"/>
                        <a:cs typeface="Times New Roman"/>
                      </a:endParaRPr>
                    </a:p>
                  </a:txBody>
                  <a:tcPr marL="0" marR="0" marT="0" marB="0" anchor="ctr"/>
                </a:tc>
                <a:tc>
                  <a:txBody>
                    <a:bodyPr/>
                    <a:lstStyle/>
                    <a:p>
                      <a:pPr marL="0" marR="0" algn="ctr"/>
                      <a:endParaRPr lang="en-US" sz="1000" dirty="0">
                        <a:latin typeface="Arial"/>
                        <a:ea typeface="Arial Unicode MS"/>
                        <a:cs typeface="Times New Roman"/>
                      </a:endParaRPr>
                    </a:p>
                  </a:txBody>
                  <a:tcPr marL="0" marR="0" marT="0" marB="0" anchor="ctr"/>
                </a:tc>
                <a:tc>
                  <a:txBody>
                    <a:bodyPr/>
                    <a:lstStyle/>
                    <a:p>
                      <a:pPr marL="0" marR="0" algn="ctr"/>
                      <a:r>
                        <a:rPr lang="en-US" sz="1000" dirty="0" smtClean="0">
                          <a:latin typeface="Arial"/>
                          <a:ea typeface="Arial Unicode MS"/>
                          <a:cs typeface="Times New Roman"/>
                        </a:rPr>
                        <a:t>15, 1</a:t>
                      </a:r>
                      <a:endParaRPr lang="en-US" sz="1200" dirty="0">
                        <a:latin typeface="Arial"/>
                        <a:ea typeface="Arial Unicode MS"/>
                        <a:cs typeface="Times New Roman"/>
                      </a:endParaRPr>
                    </a:p>
                  </a:txBody>
                  <a:tcPr marL="0" marR="0" marT="0" marB="0" anchor="ctr"/>
                </a:tc>
                <a:tc>
                  <a:txBody>
                    <a:bodyPr/>
                    <a:lstStyle/>
                    <a:p>
                      <a:pPr marL="0" marR="0" algn="ctr"/>
                      <a:r>
                        <a:rPr lang="en-US" sz="1000">
                          <a:latin typeface="Arial"/>
                          <a:ea typeface="Arial Unicode MS"/>
                          <a:cs typeface="Times New Roman"/>
                        </a:rPr>
                        <a:t>1</a:t>
                      </a:r>
                      <a:endParaRPr lang="en-US" sz="120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 Linkage/</a:t>
                      </a:r>
                      <a:br>
                        <a:rPr lang="en-US" sz="1000" dirty="0">
                          <a:latin typeface="Arial"/>
                          <a:ea typeface="Arial Unicode MS"/>
                          <a:cs typeface="Times New Roman"/>
                        </a:rPr>
                      </a:br>
                      <a:r>
                        <a:rPr lang="en-US" sz="1000" dirty="0">
                          <a:latin typeface="Arial"/>
                          <a:ea typeface="Arial Unicode MS"/>
                          <a:cs typeface="Times New Roman"/>
                        </a:rPr>
                        <a:t>Outreach</a:t>
                      </a:r>
                      <a:endParaRPr lang="en-US" sz="1200" dirty="0">
                        <a:latin typeface="Arial"/>
                        <a:ea typeface="Arial Unicode MS"/>
                        <a:cs typeface="Times New Roman"/>
                      </a:endParaRPr>
                    </a:p>
                  </a:txBody>
                  <a:tcPr marL="0" marR="0" marT="0" marB="0" anchor="ctr"/>
                </a:tc>
                <a:tc>
                  <a:txBody>
                    <a:bodyPr/>
                    <a:lstStyle/>
                    <a:p>
                      <a:pPr marL="91440" marR="0"/>
                      <a:r>
                        <a:rPr lang="en-US" sz="1000" dirty="0">
                          <a:latin typeface="Arial"/>
                          <a:ea typeface="Arial Unicode MS"/>
                          <a:cs typeface="Times New Roman"/>
                        </a:rPr>
                        <a:t>Board </a:t>
                      </a:r>
                      <a:r>
                        <a:rPr lang="en-US" sz="1000" dirty="0" smtClean="0">
                          <a:latin typeface="Arial"/>
                          <a:ea typeface="Arial Unicode MS"/>
                          <a:cs typeface="Times New Roman"/>
                        </a:rPr>
                        <a:t>Self-</a:t>
                      </a:r>
                      <a:r>
                        <a:rPr lang="en-US" sz="1000" dirty="0" err="1" smtClean="0">
                          <a:latin typeface="Arial"/>
                          <a:ea typeface="Arial Unicode MS"/>
                          <a:cs typeface="Times New Roman"/>
                        </a:rPr>
                        <a:t>Eval</a:t>
                      </a:r>
                      <a:r>
                        <a:rPr lang="en-US" sz="1000" dirty="0">
                          <a:latin typeface="Arial"/>
                          <a:ea typeface="Arial Unicode MS"/>
                          <a:cs typeface="Times New Roman"/>
                        </a:rPr>
                        <a:t/>
                      </a:r>
                      <a:br>
                        <a:rPr lang="en-US" sz="1000" dirty="0">
                          <a:latin typeface="Arial"/>
                          <a:ea typeface="Arial Unicode MS"/>
                          <a:cs typeface="Times New Roman"/>
                        </a:rPr>
                      </a:br>
                      <a:r>
                        <a:rPr lang="en-US" sz="1000" dirty="0">
                          <a:latin typeface="Arial"/>
                          <a:ea typeface="Arial Unicode MS"/>
                          <a:cs typeface="Times New Roman"/>
                        </a:rPr>
                        <a:t>IPGA </a:t>
                      </a:r>
                      <a:r>
                        <a:rPr lang="en-US" sz="1000" dirty="0" smtClean="0">
                          <a:latin typeface="Arial"/>
                          <a:ea typeface="Arial Unicode MS"/>
                          <a:cs typeface="Times New Roman"/>
                        </a:rPr>
                        <a:t>Conf</a:t>
                      </a:r>
                      <a:endParaRPr lang="en-US" sz="1200" dirty="0">
                        <a:latin typeface="Arial"/>
                        <a:ea typeface="Arial Unicode MS"/>
                        <a:cs typeface="Times New Roman"/>
                      </a:endParaRPr>
                    </a:p>
                  </a:txBody>
                  <a:tcPr marL="0" marR="0" marT="0" marB="0" anchor="ctr"/>
                </a:tc>
              </a:tr>
              <a:tr h="370840">
                <a:tc>
                  <a:txBody>
                    <a:bodyPr/>
                    <a:lstStyle/>
                    <a:p>
                      <a:pPr marL="182880" marR="0" lvl="0" algn="l"/>
                      <a:r>
                        <a:rPr lang="en-US" sz="1000" dirty="0">
                          <a:latin typeface="Arial"/>
                          <a:ea typeface="Arial Unicode MS"/>
                          <a:cs typeface="Times New Roman"/>
                        </a:rPr>
                        <a:t>June </a:t>
                      </a:r>
                      <a:r>
                        <a:rPr lang="en-US" sz="1000" dirty="0" smtClean="0">
                          <a:latin typeface="Arial"/>
                          <a:ea typeface="Arial Unicode MS"/>
                          <a:cs typeface="Times New Roman"/>
                        </a:rPr>
                        <a:t>2010</a:t>
                      </a:r>
                      <a:endParaRPr lang="en-US" sz="1200" dirty="0">
                        <a:latin typeface="Arial"/>
                        <a:ea typeface="Arial Unicode MS"/>
                        <a:cs typeface="Times New Roman"/>
                      </a:endParaRPr>
                    </a:p>
                  </a:txBody>
                  <a:tcPr marL="0" marR="0" marT="0" marB="0" anchor="ctr"/>
                </a:tc>
                <a:tc>
                  <a:txBody>
                    <a:bodyPr/>
                    <a:lstStyle/>
                    <a:p>
                      <a:pPr marL="0" marR="0" algn="ctr">
                        <a:spcBef>
                          <a:spcPts val="0"/>
                        </a:spcBef>
                        <a:spcAft>
                          <a:spcPts val="0"/>
                        </a:spcAft>
                      </a:pPr>
                      <a:endParaRPr lang="en-US" sz="1000" dirty="0">
                        <a:latin typeface="Arial"/>
                        <a:ea typeface="Arial Unicode MS"/>
                        <a:cs typeface="Times New Roman"/>
                      </a:endParaRPr>
                    </a:p>
                  </a:txBody>
                  <a:tcPr marL="0" marR="0" marT="0" marB="0" anchor="ctr"/>
                </a:tc>
                <a:tc>
                  <a:txBody>
                    <a:bodyPr/>
                    <a:lstStyle/>
                    <a:p>
                      <a:pPr marL="0" marR="0" algn="ctr">
                        <a:spcBef>
                          <a:spcPts val="0"/>
                        </a:spcBef>
                        <a:spcAft>
                          <a:spcPts val="0"/>
                        </a:spcAft>
                      </a:pPr>
                      <a:endParaRPr lang="en-US" sz="100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0" marR="0" algn="ctr"/>
                      <a:endParaRPr lang="en-US" sz="100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c>
                  <a:txBody>
                    <a:bodyPr/>
                    <a:lstStyle/>
                    <a:p>
                      <a:pPr marL="91440" marR="0"/>
                      <a:endParaRPr lang="en-US" sz="1000" dirty="0">
                        <a:latin typeface="Arial"/>
                        <a:ea typeface="Arial Unicode MS"/>
                        <a:cs typeface="Times New Roman"/>
                      </a:endParaRPr>
                    </a:p>
                  </a:txBody>
                  <a:tcPr marL="0" marR="0" marT="0" marB="0" anchor="ct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p:txBody>
          <a:bodyPr/>
          <a:lstStyle/>
          <a:p>
            <a:pPr>
              <a:defRPr/>
            </a:pPr>
            <a:fld id="{2A1C3F69-CA14-4C27-8908-13A3B618D006}" type="slidenum">
              <a:rPr lang="en-US" smtClean="0"/>
              <a:pPr>
                <a:defRPr/>
              </a:pPr>
              <a:t>51</a:t>
            </a:fld>
            <a:endParaRPr lang="en-US" smtClean="0"/>
          </a:p>
        </p:txBody>
      </p:sp>
      <p:sp>
        <p:nvSpPr>
          <p:cNvPr id="437250" name="Rectangle 2"/>
          <p:cNvSpPr>
            <a:spLocks noGrp="1" noChangeArrowheads="1"/>
          </p:cNvSpPr>
          <p:nvPr>
            <p:ph type="title"/>
          </p:nvPr>
        </p:nvSpPr>
        <p:spPr>
          <a:xfrm>
            <a:off x="1371600" y="381000"/>
            <a:ext cx="7772400" cy="1143000"/>
          </a:xfrm>
          <a:effectLst>
            <a:outerShdw dist="35921" dir="2700000" algn="ctr" rotWithShape="0">
              <a:schemeClr val="bg2"/>
            </a:outerShdw>
          </a:effectLst>
        </p:spPr>
        <p:txBody>
          <a:bodyPr/>
          <a:lstStyle/>
          <a:p>
            <a:pPr>
              <a:defRPr/>
            </a:pPr>
            <a:r>
              <a:rPr lang="en-US" dirty="0"/>
              <a:t>Board Meeting Agendas </a:t>
            </a:r>
          </a:p>
        </p:txBody>
      </p:sp>
      <p:sp>
        <p:nvSpPr>
          <p:cNvPr id="437251" name="Rectangle 3"/>
          <p:cNvSpPr>
            <a:spLocks noGrp="1" noChangeArrowheads="1"/>
          </p:cNvSpPr>
          <p:nvPr>
            <p:ph type="body" idx="1"/>
          </p:nvPr>
        </p:nvSpPr>
        <p:spPr>
          <a:xfrm>
            <a:off x="1371600" y="1676400"/>
            <a:ext cx="7772400" cy="1600200"/>
          </a:xfrm>
          <a:effectLst>
            <a:outerShdw dist="35921" dir="2700000" algn="ctr" rotWithShape="0">
              <a:schemeClr val="bg2"/>
            </a:outerShdw>
          </a:effectLst>
        </p:spPr>
        <p:txBody>
          <a:bodyPr/>
          <a:lstStyle/>
          <a:p>
            <a:pPr>
              <a:lnSpc>
                <a:spcPct val="80000"/>
              </a:lnSpc>
              <a:buClr>
                <a:srgbClr val="FFFF00"/>
              </a:buClr>
              <a:defRPr/>
            </a:pPr>
            <a:r>
              <a:rPr lang="en-US" sz="2800" dirty="0"/>
              <a:t>More time on </a:t>
            </a:r>
            <a:r>
              <a:rPr lang="en-US" sz="2800" dirty="0" smtClean="0"/>
              <a:t>board-level </a:t>
            </a:r>
            <a:r>
              <a:rPr lang="en-US" sz="2800" dirty="0"/>
              <a:t>issues</a:t>
            </a:r>
          </a:p>
          <a:p>
            <a:pPr>
              <a:lnSpc>
                <a:spcPct val="80000"/>
              </a:lnSpc>
              <a:buClr>
                <a:srgbClr val="FFFF00"/>
              </a:buClr>
              <a:defRPr/>
            </a:pPr>
            <a:r>
              <a:rPr lang="en-US" sz="2800" dirty="0"/>
              <a:t>More time discussing </a:t>
            </a:r>
            <a:r>
              <a:rPr lang="en-US" sz="2800" dirty="0" smtClean="0"/>
              <a:t>community opinions</a:t>
            </a:r>
            <a:endParaRPr lang="en-US" sz="2800" dirty="0"/>
          </a:p>
          <a:p>
            <a:pPr>
              <a:lnSpc>
                <a:spcPct val="80000"/>
              </a:lnSpc>
              <a:buClr>
                <a:srgbClr val="FFFF00"/>
              </a:buClr>
              <a:defRPr/>
            </a:pPr>
            <a:r>
              <a:rPr lang="en-US" sz="2800" dirty="0"/>
              <a:t>Improved focus on monitoring </a:t>
            </a:r>
            <a:r>
              <a:rPr lang="en-US" sz="2800" dirty="0" smtClean="0"/>
              <a:t>the district</a:t>
            </a:r>
            <a:endParaRPr lang="en-US" sz="2800" dirty="0"/>
          </a:p>
        </p:txBody>
      </p:sp>
      <p:sp>
        <p:nvSpPr>
          <p:cNvPr id="40965" name="Line 4"/>
          <p:cNvSpPr>
            <a:spLocks noChangeShapeType="1"/>
          </p:cNvSpPr>
          <p:nvPr/>
        </p:nvSpPr>
        <p:spPr bwMode="auto">
          <a:xfrm>
            <a:off x="2286000" y="4495800"/>
            <a:ext cx="6248400" cy="0"/>
          </a:xfrm>
          <a:prstGeom prst="line">
            <a:avLst/>
          </a:prstGeom>
          <a:noFill/>
          <a:ln w="57150" cap="sq">
            <a:solidFill>
              <a:srgbClr val="FFFF00"/>
            </a:solidFill>
            <a:round/>
            <a:headEnd/>
            <a:tailEnd type="triangle" w="med" len="med"/>
          </a:ln>
        </p:spPr>
        <p:txBody>
          <a:bodyPr wrap="none" anchor="ctr"/>
          <a:lstStyle/>
          <a:p>
            <a:endParaRPr lang="en-US"/>
          </a:p>
        </p:txBody>
      </p:sp>
      <p:sp>
        <p:nvSpPr>
          <p:cNvPr id="437253" name="Text Box 5"/>
          <p:cNvSpPr txBox="1">
            <a:spLocks noChangeArrowheads="1"/>
          </p:cNvSpPr>
          <p:nvPr/>
        </p:nvSpPr>
        <p:spPr bwMode="auto">
          <a:xfrm>
            <a:off x="558800" y="4156075"/>
            <a:ext cx="1479550" cy="1552575"/>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a:cs typeface="+mn-cs"/>
              </a:rPr>
              <a:t>Before PG</a:t>
            </a:r>
          </a:p>
          <a:p>
            <a:pPr algn="ctr">
              <a:defRPr/>
            </a:pPr>
            <a:endParaRPr lang="en-US">
              <a:cs typeface="+mn-cs"/>
            </a:endParaRPr>
          </a:p>
          <a:p>
            <a:pPr algn="ctr">
              <a:defRPr/>
            </a:pPr>
            <a:endParaRPr lang="en-US">
              <a:cs typeface="+mn-cs"/>
            </a:endParaRPr>
          </a:p>
          <a:p>
            <a:pPr algn="ctr">
              <a:defRPr/>
            </a:pPr>
            <a:r>
              <a:rPr lang="en-US">
                <a:cs typeface="+mn-cs"/>
              </a:rPr>
              <a:t>After PG</a:t>
            </a:r>
          </a:p>
        </p:txBody>
      </p:sp>
      <p:sp>
        <p:nvSpPr>
          <p:cNvPr id="40967" name="Line 6"/>
          <p:cNvSpPr>
            <a:spLocks noChangeShapeType="1"/>
          </p:cNvSpPr>
          <p:nvPr/>
        </p:nvSpPr>
        <p:spPr bwMode="auto">
          <a:xfrm>
            <a:off x="25908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68" name="Line 7"/>
          <p:cNvSpPr>
            <a:spLocks noChangeShapeType="1"/>
          </p:cNvSpPr>
          <p:nvPr/>
        </p:nvSpPr>
        <p:spPr bwMode="auto">
          <a:xfrm>
            <a:off x="28956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69" name="Line 8"/>
          <p:cNvSpPr>
            <a:spLocks noChangeShapeType="1"/>
          </p:cNvSpPr>
          <p:nvPr/>
        </p:nvSpPr>
        <p:spPr bwMode="auto">
          <a:xfrm>
            <a:off x="32004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0" name="Line 9"/>
          <p:cNvSpPr>
            <a:spLocks noChangeShapeType="1"/>
          </p:cNvSpPr>
          <p:nvPr/>
        </p:nvSpPr>
        <p:spPr bwMode="auto">
          <a:xfrm>
            <a:off x="35052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1" name="Line 10"/>
          <p:cNvSpPr>
            <a:spLocks noChangeShapeType="1"/>
          </p:cNvSpPr>
          <p:nvPr/>
        </p:nvSpPr>
        <p:spPr bwMode="auto">
          <a:xfrm>
            <a:off x="38100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2" name="Line 11"/>
          <p:cNvSpPr>
            <a:spLocks noChangeShapeType="1"/>
          </p:cNvSpPr>
          <p:nvPr/>
        </p:nvSpPr>
        <p:spPr bwMode="auto">
          <a:xfrm>
            <a:off x="41148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3" name="Line 12"/>
          <p:cNvSpPr>
            <a:spLocks noChangeShapeType="1"/>
          </p:cNvSpPr>
          <p:nvPr/>
        </p:nvSpPr>
        <p:spPr bwMode="auto">
          <a:xfrm>
            <a:off x="44196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4" name="Line 13"/>
          <p:cNvSpPr>
            <a:spLocks noChangeShapeType="1"/>
          </p:cNvSpPr>
          <p:nvPr/>
        </p:nvSpPr>
        <p:spPr bwMode="auto">
          <a:xfrm>
            <a:off x="47244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5" name="Line 14"/>
          <p:cNvSpPr>
            <a:spLocks noChangeShapeType="1"/>
          </p:cNvSpPr>
          <p:nvPr/>
        </p:nvSpPr>
        <p:spPr bwMode="auto">
          <a:xfrm>
            <a:off x="50292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6" name="Line 15"/>
          <p:cNvSpPr>
            <a:spLocks noChangeShapeType="1"/>
          </p:cNvSpPr>
          <p:nvPr/>
        </p:nvSpPr>
        <p:spPr bwMode="auto">
          <a:xfrm>
            <a:off x="53340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7" name="Line 16"/>
          <p:cNvSpPr>
            <a:spLocks noChangeShapeType="1"/>
          </p:cNvSpPr>
          <p:nvPr/>
        </p:nvSpPr>
        <p:spPr bwMode="auto">
          <a:xfrm>
            <a:off x="56388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8" name="Line 17"/>
          <p:cNvSpPr>
            <a:spLocks noChangeShapeType="1"/>
          </p:cNvSpPr>
          <p:nvPr/>
        </p:nvSpPr>
        <p:spPr bwMode="auto">
          <a:xfrm>
            <a:off x="59436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79" name="Line 18"/>
          <p:cNvSpPr>
            <a:spLocks noChangeShapeType="1"/>
          </p:cNvSpPr>
          <p:nvPr/>
        </p:nvSpPr>
        <p:spPr bwMode="auto">
          <a:xfrm>
            <a:off x="62484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80" name="Line 19"/>
          <p:cNvSpPr>
            <a:spLocks noChangeShapeType="1"/>
          </p:cNvSpPr>
          <p:nvPr/>
        </p:nvSpPr>
        <p:spPr bwMode="auto">
          <a:xfrm>
            <a:off x="65532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81" name="Line 20"/>
          <p:cNvSpPr>
            <a:spLocks noChangeShapeType="1"/>
          </p:cNvSpPr>
          <p:nvPr/>
        </p:nvSpPr>
        <p:spPr bwMode="auto">
          <a:xfrm>
            <a:off x="6858000" y="4267200"/>
            <a:ext cx="0" cy="381000"/>
          </a:xfrm>
          <a:prstGeom prst="line">
            <a:avLst/>
          </a:prstGeom>
          <a:noFill/>
          <a:ln w="28575" cap="sq">
            <a:solidFill>
              <a:srgbClr val="FF0000"/>
            </a:solidFill>
            <a:round/>
            <a:headEnd/>
            <a:tailEnd/>
          </a:ln>
        </p:spPr>
        <p:txBody>
          <a:bodyPr wrap="none" anchor="ctr"/>
          <a:lstStyle/>
          <a:p>
            <a:endParaRPr lang="en-US"/>
          </a:p>
        </p:txBody>
      </p:sp>
      <p:sp>
        <p:nvSpPr>
          <p:cNvPr id="40982" name="Line 21"/>
          <p:cNvSpPr>
            <a:spLocks noChangeShapeType="1"/>
          </p:cNvSpPr>
          <p:nvPr/>
        </p:nvSpPr>
        <p:spPr bwMode="auto">
          <a:xfrm>
            <a:off x="2286000" y="4267200"/>
            <a:ext cx="0" cy="381000"/>
          </a:xfrm>
          <a:prstGeom prst="line">
            <a:avLst/>
          </a:prstGeom>
          <a:noFill/>
          <a:ln w="28575" cap="sq">
            <a:solidFill>
              <a:srgbClr val="FF0000"/>
            </a:solidFill>
            <a:round/>
            <a:headEnd/>
            <a:tailEnd/>
          </a:ln>
        </p:spPr>
        <p:txBody>
          <a:bodyPr wrap="none" anchor="ctr"/>
          <a:lstStyle/>
          <a:p>
            <a:endParaRPr lang="en-US"/>
          </a:p>
        </p:txBody>
      </p:sp>
      <p:sp>
        <p:nvSpPr>
          <p:cNvPr id="437270" name="Text Box 22"/>
          <p:cNvSpPr txBox="1">
            <a:spLocks noChangeArrowheads="1"/>
          </p:cNvSpPr>
          <p:nvPr/>
        </p:nvSpPr>
        <p:spPr bwMode="auto">
          <a:xfrm rot="-2407050">
            <a:off x="2520950" y="38100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a:t>
            </a:r>
          </a:p>
        </p:txBody>
      </p:sp>
      <p:sp>
        <p:nvSpPr>
          <p:cNvPr id="437271" name="Text Box 23"/>
          <p:cNvSpPr txBox="1">
            <a:spLocks noChangeArrowheads="1"/>
          </p:cNvSpPr>
          <p:nvPr/>
        </p:nvSpPr>
        <p:spPr bwMode="auto">
          <a:xfrm rot="-2407050">
            <a:off x="404495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#6</a:t>
            </a:r>
          </a:p>
        </p:txBody>
      </p:sp>
      <p:sp>
        <p:nvSpPr>
          <p:cNvPr id="437272" name="Text Box 24"/>
          <p:cNvSpPr txBox="1">
            <a:spLocks noChangeArrowheads="1"/>
          </p:cNvSpPr>
          <p:nvPr/>
        </p:nvSpPr>
        <p:spPr bwMode="auto">
          <a:xfrm rot="-2407050">
            <a:off x="434975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#7</a:t>
            </a:r>
          </a:p>
        </p:txBody>
      </p:sp>
      <p:sp>
        <p:nvSpPr>
          <p:cNvPr id="437273" name="Text Box 25"/>
          <p:cNvSpPr txBox="1">
            <a:spLocks noChangeArrowheads="1"/>
          </p:cNvSpPr>
          <p:nvPr/>
        </p:nvSpPr>
        <p:spPr bwMode="auto">
          <a:xfrm rot="-2407050">
            <a:off x="465455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#8</a:t>
            </a:r>
          </a:p>
        </p:txBody>
      </p:sp>
      <p:sp>
        <p:nvSpPr>
          <p:cNvPr id="437274" name="Text Box 26"/>
          <p:cNvSpPr txBox="1">
            <a:spLocks noChangeArrowheads="1"/>
          </p:cNvSpPr>
          <p:nvPr/>
        </p:nvSpPr>
        <p:spPr bwMode="auto">
          <a:xfrm rot="-2407050">
            <a:off x="495935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#9</a:t>
            </a:r>
          </a:p>
        </p:txBody>
      </p:sp>
      <p:sp>
        <p:nvSpPr>
          <p:cNvPr id="437275" name="Text Box 27"/>
          <p:cNvSpPr txBox="1">
            <a:spLocks noChangeArrowheads="1"/>
          </p:cNvSpPr>
          <p:nvPr/>
        </p:nvSpPr>
        <p:spPr bwMode="auto">
          <a:xfrm rot="-2407050">
            <a:off x="5213350" y="3733800"/>
            <a:ext cx="9588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#10</a:t>
            </a:r>
          </a:p>
        </p:txBody>
      </p:sp>
      <p:sp>
        <p:nvSpPr>
          <p:cNvPr id="437276" name="Text Box 28"/>
          <p:cNvSpPr txBox="1">
            <a:spLocks noChangeArrowheads="1"/>
          </p:cNvSpPr>
          <p:nvPr/>
        </p:nvSpPr>
        <p:spPr bwMode="auto">
          <a:xfrm rot="-2407050">
            <a:off x="5518150" y="3733800"/>
            <a:ext cx="9588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#11</a:t>
            </a:r>
          </a:p>
        </p:txBody>
      </p:sp>
      <p:sp>
        <p:nvSpPr>
          <p:cNvPr id="437277" name="Text Box 29"/>
          <p:cNvSpPr txBox="1">
            <a:spLocks noChangeArrowheads="1"/>
          </p:cNvSpPr>
          <p:nvPr/>
        </p:nvSpPr>
        <p:spPr bwMode="auto">
          <a:xfrm rot="-2407050">
            <a:off x="5822950" y="3733800"/>
            <a:ext cx="9588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#12</a:t>
            </a:r>
          </a:p>
        </p:txBody>
      </p:sp>
      <p:sp>
        <p:nvSpPr>
          <p:cNvPr id="437278" name="Text Box 30"/>
          <p:cNvSpPr txBox="1">
            <a:spLocks noChangeArrowheads="1"/>
          </p:cNvSpPr>
          <p:nvPr/>
        </p:nvSpPr>
        <p:spPr bwMode="auto">
          <a:xfrm rot="-2407050">
            <a:off x="6127750" y="3733800"/>
            <a:ext cx="9588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#13</a:t>
            </a:r>
          </a:p>
        </p:txBody>
      </p:sp>
      <p:sp>
        <p:nvSpPr>
          <p:cNvPr id="437279" name="Text Box 31"/>
          <p:cNvSpPr txBox="1">
            <a:spLocks noChangeArrowheads="1"/>
          </p:cNvSpPr>
          <p:nvPr/>
        </p:nvSpPr>
        <p:spPr bwMode="auto">
          <a:xfrm rot="-2407050">
            <a:off x="6432550" y="3733800"/>
            <a:ext cx="9588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#14</a:t>
            </a:r>
          </a:p>
        </p:txBody>
      </p:sp>
      <p:sp>
        <p:nvSpPr>
          <p:cNvPr id="437280" name="Text Box 32"/>
          <p:cNvSpPr txBox="1">
            <a:spLocks noChangeArrowheads="1"/>
          </p:cNvSpPr>
          <p:nvPr/>
        </p:nvSpPr>
        <p:spPr bwMode="auto">
          <a:xfrm rot="-2407050">
            <a:off x="312420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#3</a:t>
            </a:r>
          </a:p>
        </p:txBody>
      </p:sp>
      <p:sp>
        <p:nvSpPr>
          <p:cNvPr id="437281" name="Text Box 33"/>
          <p:cNvSpPr txBox="1">
            <a:spLocks noChangeArrowheads="1"/>
          </p:cNvSpPr>
          <p:nvPr/>
        </p:nvSpPr>
        <p:spPr bwMode="auto">
          <a:xfrm rot="-2407050">
            <a:off x="343535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#4</a:t>
            </a:r>
          </a:p>
        </p:txBody>
      </p:sp>
      <p:sp>
        <p:nvSpPr>
          <p:cNvPr id="437282" name="Text Box 34"/>
          <p:cNvSpPr txBox="1">
            <a:spLocks noChangeArrowheads="1"/>
          </p:cNvSpPr>
          <p:nvPr/>
        </p:nvSpPr>
        <p:spPr bwMode="auto">
          <a:xfrm rot="-2407050">
            <a:off x="282575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#2</a:t>
            </a:r>
          </a:p>
        </p:txBody>
      </p:sp>
      <p:sp>
        <p:nvSpPr>
          <p:cNvPr id="437283" name="Text Box 35"/>
          <p:cNvSpPr txBox="1">
            <a:spLocks noChangeArrowheads="1"/>
          </p:cNvSpPr>
          <p:nvPr/>
        </p:nvSpPr>
        <p:spPr bwMode="auto">
          <a:xfrm rot="-2407050">
            <a:off x="3740150" y="3733800"/>
            <a:ext cx="8572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#5</a:t>
            </a:r>
          </a:p>
        </p:txBody>
      </p:sp>
      <p:sp>
        <p:nvSpPr>
          <p:cNvPr id="40997" name="Line 36"/>
          <p:cNvSpPr>
            <a:spLocks noChangeShapeType="1"/>
          </p:cNvSpPr>
          <p:nvPr/>
        </p:nvSpPr>
        <p:spPr bwMode="auto">
          <a:xfrm>
            <a:off x="2286000" y="5486400"/>
            <a:ext cx="6248400" cy="0"/>
          </a:xfrm>
          <a:prstGeom prst="line">
            <a:avLst/>
          </a:prstGeom>
          <a:noFill/>
          <a:ln w="57150" cap="sq">
            <a:solidFill>
              <a:srgbClr val="FFFF00"/>
            </a:solidFill>
            <a:round/>
            <a:headEnd/>
            <a:tailEnd type="triangle" w="med" len="med"/>
          </a:ln>
        </p:spPr>
        <p:txBody>
          <a:bodyPr wrap="none" anchor="ctr"/>
          <a:lstStyle/>
          <a:p>
            <a:endParaRPr lang="en-US"/>
          </a:p>
        </p:txBody>
      </p:sp>
      <p:sp>
        <p:nvSpPr>
          <p:cNvPr id="40998" name="Line 37"/>
          <p:cNvSpPr>
            <a:spLocks noChangeShapeType="1"/>
          </p:cNvSpPr>
          <p:nvPr/>
        </p:nvSpPr>
        <p:spPr bwMode="auto">
          <a:xfrm>
            <a:off x="2590800" y="5257800"/>
            <a:ext cx="0" cy="381000"/>
          </a:xfrm>
          <a:prstGeom prst="line">
            <a:avLst/>
          </a:prstGeom>
          <a:noFill/>
          <a:ln w="28575" cap="sq">
            <a:solidFill>
              <a:srgbClr val="FF0000"/>
            </a:solidFill>
            <a:round/>
            <a:headEnd/>
            <a:tailEnd/>
          </a:ln>
        </p:spPr>
        <p:txBody>
          <a:bodyPr wrap="none" anchor="ctr"/>
          <a:lstStyle/>
          <a:p>
            <a:endParaRPr lang="en-US"/>
          </a:p>
        </p:txBody>
      </p:sp>
      <p:sp>
        <p:nvSpPr>
          <p:cNvPr id="40999" name="Line 38"/>
          <p:cNvSpPr>
            <a:spLocks noChangeShapeType="1"/>
          </p:cNvSpPr>
          <p:nvPr/>
        </p:nvSpPr>
        <p:spPr bwMode="auto">
          <a:xfrm>
            <a:off x="2895600" y="5257800"/>
            <a:ext cx="0" cy="381000"/>
          </a:xfrm>
          <a:prstGeom prst="line">
            <a:avLst/>
          </a:prstGeom>
          <a:noFill/>
          <a:ln w="28575" cap="sq">
            <a:solidFill>
              <a:srgbClr val="FF0000"/>
            </a:solidFill>
            <a:round/>
            <a:headEnd/>
            <a:tailEnd/>
          </a:ln>
        </p:spPr>
        <p:txBody>
          <a:bodyPr wrap="none" anchor="ctr"/>
          <a:lstStyle/>
          <a:p>
            <a:endParaRPr lang="en-US"/>
          </a:p>
        </p:txBody>
      </p:sp>
      <p:sp>
        <p:nvSpPr>
          <p:cNvPr id="41000" name="Line 39"/>
          <p:cNvSpPr>
            <a:spLocks noChangeShapeType="1"/>
          </p:cNvSpPr>
          <p:nvPr/>
        </p:nvSpPr>
        <p:spPr bwMode="auto">
          <a:xfrm>
            <a:off x="3200400" y="5257800"/>
            <a:ext cx="0" cy="381000"/>
          </a:xfrm>
          <a:prstGeom prst="line">
            <a:avLst/>
          </a:prstGeom>
          <a:noFill/>
          <a:ln w="28575" cap="sq">
            <a:solidFill>
              <a:srgbClr val="FF0000"/>
            </a:solidFill>
            <a:round/>
            <a:headEnd/>
            <a:tailEnd/>
          </a:ln>
        </p:spPr>
        <p:txBody>
          <a:bodyPr wrap="none" anchor="ctr"/>
          <a:lstStyle/>
          <a:p>
            <a:endParaRPr lang="en-US"/>
          </a:p>
        </p:txBody>
      </p:sp>
      <p:sp>
        <p:nvSpPr>
          <p:cNvPr id="41001" name="Line 40"/>
          <p:cNvSpPr>
            <a:spLocks noChangeShapeType="1"/>
          </p:cNvSpPr>
          <p:nvPr/>
        </p:nvSpPr>
        <p:spPr bwMode="auto">
          <a:xfrm>
            <a:off x="3505200" y="5257800"/>
            <a:ext cx="0" cy="381000"/>
          </a:xfrm>
          <a:prstGeom prst="line">
            <a:avLst/>
          </a:prstGeom>
          <a:noFill/>
          <a:ln w="28575" cap="sq">
            <a:solidFill>
              <a:srgbClr val="FF0000"/>
            </a:solidFill>
            <a:round/>
            <a:headEnd/>
            <a:tailEnd/>
          </a:ln>
        </p:spPr>
        <p:txBody>
          <a:bodyPr wrap="none" anchor="ctr"/>
          <a:lstStyle/>
          <a:p>
            <a:endParaRPr lang="en-US"/>
          </a:p>
        </p:txBody>
      </p:sp>
      <p:sp>
        <p:nvSpPr>
          <p:cNvPr id="41002" name="Line 41"/>
          <p:cNvSpPr>
            <a:spLocks noChangeShapeType="1"/>
          </p:cNvSpPr>
          <p:nvPr/>
        </p:nvSpPr>
        <p:spPr bwMode="auto">
          <a:xfrm>
            <a:off x="2286000" y="5257800"/>
            <a:ext cx="0" cy="381000"/>
          </a:xfrm>
          <a:prstGeom prst="line">
            <a:avLst/>
          </a:prstGeom>
          <a:noFill/>
          <a:ln w="28575" cap="sq">
            <a:solidFill>
              <a:srgbClr val="FF0000"/>
            </a:solidFill>
            <a:round/>
            <a:headEnd/>
            <a:tailEnd/>
          </a:ln>
        </p:spPr>
        <p:txBody>
          <a:bodyPr wrap="none" anchor="ctr"/>
          <a:lstStyle/>
          <a:p>
            <a:endParaRPr lang="en-US"/>
          </a:p>
        </p:txBody>
      </p:sp>
      <p:sp>
        <p:nvSpPr>
          <p:cNvPr id="437290" name="Text Box 42"/>
          <p:cNvSpPr txBox="1">
            <a:spLocks noChangeArrowheads="1"/>
          </p:cNvSpPr>
          <p:nvPr/>
        </p:nvSpPr>
        <p:spPr bwMode="auto">
          <a:xfrm rot="-2407050">
            <a:off x="2133600" y="4800600"/>
            <a:ext cx="852488"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Minutes</a:t>
            </a:r>
          </a:p>
        </p:txBody>
      </p:sp>
      <p:sp>
        <p:nvSpPr>
          <p:cNvPr id="437291" name="Text Box 43"/>
          <p:cNvSpPr txBox="1">
            <a:spLocks noChangeArrowheads="1"/>
          </p:cNvSpPr>
          <p:nvPr/>
        </p:nvSpPr>
        <p:spPr bwMode="auto">
          <a:xfrm rot="-2407050">
            <a:off x="2819400" y="4724400"/>
            <a:ext cx="9588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#14</a:t>
            </a:r>
          </a:p>
        </p:txBody>
      </p:sp>
      <p:sp>
        <p:nvSpPr>
          <p:cNvPr id="437292" name="Text Box 44"/>
          <p:cNvSpPr txBox="1">
            <a:spLocks noChangeArrowheads="1"/>
          </p:cNvSpPr>
          <p:nvPr/>
        </p:nvSpPr>
        <p:spPr bwMode="auto">
          <a:xfrm>
            <a:off x="4038600" y="5105400"/>
            <a:ext cx="41084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Monitoring Ends / Linkage / Ends Development</a:t>
            </a:r>
          </a:p>
        </p:txBody>
      </p:sp>
      <p:sp>
        <p:nvSpPr>
          <p:cNvPr id="437293" name="Text Box 45"/>
          <p:cNvSpPr txBox="1">
            <a:spLocks noChangeArrowheads="1"/>
          </p:cNvSpPr>
          <p:nvPr/>
        </p:nvSpPr>
        <p:spPr bwMode="auto">
          <a:xfrm rot="-2407050">
            <a:off x="3124200" y="4724400"/>
            <a:ext cx="958850"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Issue #15</a:t>
            </a:r>
          </a:p>
        </p:txBody>
      </p:sp>
      <p:sp>
        <p:nvSpPr>
          <p:cNvPr id="437294" name="Text Box 46"/>
          <p:cNvSpPr txBox="1">
            <a:spLocks noChangeArrowheads="1"/>
          </p:cNvSpPr>
          <p:nvPr/>
        </p:nvSpPr>
        <p:spPr bwMode="auto">
          <a:xfrm>
            <a:off x="1930400" y="5943600"/>
            <a:ext cx="1638300" cy="581025"/>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dirty="0">
                <a:cs typeface="+mn-cs"/>
              </a:rPr>
              <a:t>Consent Agenda</a:t>
            </a:r>
          </a:p>
          <a:p>
            <a:pPr algn="ctr">
              <a:defRPr/>
            </a:pPr>
            <a:r>
              <a:rPr lang="en-US" sz="1600" dirty="0">
                <a:cs typeface="+mn-cs"/>
              </a:rPr>
              <a:t>(Issues #1 to #13)</a:t>
            </a:r>
          </a:p>
        </p:txBody>
      </p:sp>
      <p:sp>
        <p:nvSpPr>
          <p:cNvPr id="41008" name="Line 47"/>
          <p:cNvSpPr>
            <a:spLocks noChangeShapeType="1"/>
          </p:cNvSpPr>
          <p:nvPr/>
        </p:nvSpPr>
        <p:spPr bwMode="auto">
          <a:xfrm flipV="1">
            <a:off x="2590800" y="5562600"/>
            <a:ext cx="152400" cy="381000"/>
          </a:xfrm>
          <a:prstGeom prst="line">
            <a:avLst/>
          </a:prstGeom>
          <a:noFill/>
          <a:ln w="28575" cap="sq">
            <a:solidFill>
              <a:srgbClr val="FFFF00"/>
            </a:solidFill>
            <a:round/>
            <a:headEnd/>
            <a:tailEnd type="triangle" w="med" len="med"/>
          </a:ln>
        </p:spPr>
        <p:txBody>
          <a:bodyPr wrap="none" anchor="ctr"/>
          <a:lstStyle/>
          <a:p>
            <a:endParaRPr lang="en-US"/>
          </a:p>
        </p:txBody>
      </p:sp>
      <p:sp>
        <p:nvSpPr>
          <p:cNvPr id="437296" name="Text Box 48"/>
          <p:cNvSpPr txBox="1">
            <a:spLocks noChangeArrowheads="1"/>
          </p:cNvSpPr>
          <p:nvPr/>
        </p:nvSpPr>
        <p:spPr bwMode="auto">
          <a:xfrm>
            <a:off x="7086600" y="4114800"/>
            <a:ext cx="1476375"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Random Q &amp; A</a:t>
            </a:r>
          </a:p>
        </p:txBody>
      </p:sp>
      <p:sp>
        <p:nvSpPr>
          <p:cNvPr id="437297" name="Text Box 49"/>
          <p:cNvSpPr txBox="1">
            <a:spLocks noChangeArrowheads="1"/>
          </p:cNvSpPr>
          <p:nvPr/>
        </p:nvSpPr>
        <p:spPr bwMode="auto">
          <a:xfrm rot="-2407050">
            <a:off x="2209800" y="3733800"/>
            <a:ext cx="852488" cy="336550"/>
          </a:xfrm>
          <a:prstGeom prst="rect">
            <a:avLst/>
          </a:prstGeom>
          <a:noFill/>
          <a:ln w="12700" cap="sq" algn="ctr">
            <a:noFill/>
            <a:miter lim="800000"/>
            <a:headEnd/>
            <a:tailEnd/>
          </a:ln>
          <a:effectLst>
            <a:outerShdw dist="35921" dir="2700000" algn="ctr" rotWithShape="0">
              <a:schemeClr val="bg2"/>
            </a:outerShdw>
          </a:effectLst>
        </p:spPr>
        <p:txBody>
          <a:bodyPr wrap="none">
            <a:spAutoFit/>
          </a:bodyPr>
          <a:lstStyle/>
          <a:p>
            <a:pPr algn="ctr">
              <a:defRPr/>
            </a:pPr>
            <a:r>
              <a:rPr lang="en-US" sz="1600">
                <a:cs typeface="+mn-cs"/>
              </a:rPr>
              <a:t>Minutes</a:t>
            </a:r>
          </a:p>
        </p:txBody>
      </p:sp>
      <p:sp>
        <p:nvSpPr>
          <p:cNvPr id="41011" name="Text Box 50"/>
          <p:cNvSpPr txBox="1">
            <a:spLocks noChangeArrowheads="1"/>
          </p:cNvSpPr>
          <p:nvPr/>
        </p:nvSpPr>
        <p:spPr bwMode="auto">
          <a:xfrm>
            <a:off x="7315200" y="6292850"/>
            <a:ext cx="1295400" cy="336550"/>
          </a:xfrm>
          <a:prstGeom prst="rect">
            <a:avLst/>
          </a:prstGeom>
          <a:noFill/>
          <a:ln w="12700" cap="sq" algn="ctr">
            <a:noFill/>
            <a:miter lim="800000"/>
            <a:headEnd/>
            <a:tailEnd/>
          </a:ln>
        </p:spPr>
        <p:txBody>
          <a:bodyPr>
            <a:spAutoFit/>
          </a:bodyPr>
          <a:lstStyle/>
          <a:p>
            <a:pPr algn="ctr">
              <a:spcBef>
                <a:spcPct val="50000"/>
              </a:spcBef>
            </a:pPr>
            <a:r>
              <a:rPr lang="en-US" sz="1600">
                <a:solidFill>
                  <a:schemeClr val="accent2"/>
                </a:solidFill>
              </a:rPr>
              <a:t>Key points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p:txBody>
          <a:bodyPr/>
          <a:lstStyle/>
          <a:p>
            <a:pPr>
              <a:defRPr/>
            </a:pPr>
            <a:fld id="{FF57C81F-B943-4B1B-AEB8-258534A5A7F7}" type="slidenum">
              <a:rPr lang="en-US" smtClean="0"/>
              <a:pPr>
                <a:defRPr/>
              </a:pPr>
              <a:t>52</a:t>
            </a:fld>
            <a:endParaRPr lang="en-US" smtClean="0"/>
          </a:p>
        </p:txBody>
      </p:sp>
      <p:sp>
        <p:nvSpPr>
          <p:cNvPr id="26627" name="Rectangle 6"/>
          <p:cNvSpPr>
            <a:spLocks noGrp="1" noChangeArrowheads="1"/>
          </p:cNvSpPr>
          <p:nvPr>
            <p:ph type="title"/>
          </p:nvPr>
        </p:nvSpPr>
        <p:spPr>
          <a:xfrm>
            <a:off x="2438400" y="228600"/>
            <a:ext cx="4876800" cy="609600"/>
          </a:xfrm>
        </p:spPr>
        <p:txBody>
          <a:bodyPr/>
          <a:lstStyle/>
          <a:p>
            <a:pPr algn="ctr" eaLnBrk="1" hangingPunct="1"/>
            <a:r>
              <a:rPr lang="en-US" smtClean="0"/>
              <a:t>Monitoring Reports</a:t>
            </a:r>
            <a:br>
              <a:rPr lang="en-US" smtClean="0"/>
            </a:br>
            <a:r>
              <a:rPr lang="en-US" sz="2400" i="1" smtClean="0"/>
              <a:t>Format</a:t>
            </a:r>
          </a:p>
        </p:txBody>
      </p:sp>
      <p:sp>
        <p:nvSpPr>
          <p:cNvPr id="26628" name="Rectangle 7"/>
          <p:cNvSpPr>
            <a:spLocks noChangeArrowheads="1"/>
          </p:cNvSpPr>
          <p:nvPr/>
        </p:nvSpPr>
        <p:spPr bwMode="auto">
          <a:xfrm>
            <a:off x="2133600" y="1252538"/>
            <a:ext cx="5562600" cy="4800600"/>
          </a:xfrm>
          <a:prstGeom prst="rect">
            <a:avLst/>
          </a:prstGeom>
          <a:noFill/>
          <a:ln w="38100" cap="sq">
            <a:solidFill>
              <a:schemeClr val="tx2"/>
            </a:solidFill>
            <a:miter lim="800000"/>
            <a:headEnd/>
            <a:tailEnd/>
          </a:ln>
        </p:spPr>
        <p:txBody>
          <a:bodyPr wrap="none" anchor="ctr"/>
          <a:lstStyle/>
          <a:p>
            <a:pPr algn="ctr"/>
            <a:endParaRPr lang="en-US"/>
          </a:p>
        </p:txBody>
      </p:sp>
      <p:sp>
        <p:nvSpPr>
          <p:cNvPr id="26629" name="Line 8"/>
          <p:cNvSpPr>
            <a:spLocks noChangeShapeType="1"/>
          </p:cNvSpPr>
          <p:nvPr/>
        </p:nvSpPr>
        <p:spPr bwMode="auto">
          <a:xfrm>
            <a:off x="2133600" y="1981200"/>
            <a:ext cx="5562600" cy="0"/>
          </a:xfrm>
          <a:prstGeom prst="line">
            <a:avLst/>
          </a:prstGeom>
          <a:noFill/>
          <a:ln w="28575" cap="sq">
            <a:solidFill>
              <a:schemeClr val="tx2"/>
            </a:solidFill>
            <a:round/>
            <a:headEnd/>
            <a:tailEnd/>
          </a:ln>
        </p:spPr>
        <p:txBody>
          <a:bodyPr wrap="none" anchor="ctr"/>
          <a:lstStyle/>
          <a:p>
            <a:endParaRPr lang="en-US"/>
          </a:p>
        </p:txBody>
      </p:sp>
      <p:sp>
        <p:nvSpPr>
          <p:cNvPr id="26630" name="Line 9"/>
          <p:cNvSpPr>
            <a:spLocks noChangeShapeType="1"/>
          </p:cNvSpPr>
          <p:nvPr/>
        </p:nvSpPr>
        <p:spPr bwMode="auto">
          <a:xfrm>
            <a:off x="2133600" y="3810000"/>
            <a:ext cx="5562600" cy="0"/>
          </a:xfrm>
          <a:prstGeom prst="line">
            <a:avLst/>
          </a:prstGeom>
          <a:noFill/>
          <a:ln w="28575" cap="sq">
            <a:solidFill>
              <a:schemeClr val="tx2"/>
            </a:solidFill>
            <a:round/>
            <a:headEnd/>
            <a:tailEnd/>
          </a:ln>
        </p:spPr>
        <p:txBody>
          <a:bodyPr wrap="none" anchor="ctr"/>
          <a:lstStyle/>
          <a:p>
            <a:endParaRPr lang="en-US"/>
          </a:p>
        </p:txBody>
      </p:sp>
      <p:sp>
        <p:nvSpPr>
          <p:cNvPr id="142346" name="Rectangle 10"/>
          <p:cNvSpPr>
            <a:spLocks noChangeArrowheads="1"/>
          </p:cNvSpPr>
          <p:nvPr/>
        </p:nvSpPr>
        <p:spPr bwMode="auto">
          <a:xfrm>
            <a:off x="2209800" y="1371600"/>
            <a:ext cx="963613" cy="457200"/>
          </a:xfrm>
          <a:prstGeom prst="rect">
            <a:avLst/>
          </a:prstGeom>
          <a:noFill/>
          <a:ln w="12700" cap="sq">
            <a:noFill/>
            <a:miter lim="800000"/>
            <a:headEnd/>
            <a:tailEnd/>
          </a:ln>
          <a:effectLst>
            <a:outerShdw dist="35921" dir="2700000" algn="ctr" rotWithShape="0">
              <a:schemeClr val="bg2"/>
            </a:outerShdw>
          </a:effectLst>
        </p:spPr>
        <p:txBody>
          <a:bodyPr wrap="none" anchor="ctr">
            <a:spAutoFit/>
          </a:bodyPr>
          <a:lstStyle/>
          <a:p>
            <a:pPr algn="ctr">
              <a:defRPr/>
            </a:pPr>
            <a:r>
              <a:rPr lang="en-US">
                <a:cs typeface="+mn-cs"/>
              </a:rPr>
              <a:t>Policy</a:t>
            </a:r>
          </a:p>
        </p:txBody>
      </p:sp>
      <p:sp>
        <p:nvSpPr>
          <p:cNvPr id="142347" name="Rectangle 11"/>
          <p:cNvSpPr>
            <a:spLocks noChangeArrowheads="1"/>
          </p:cNvSpPr>
          <p:nvPr/>
        </p:nvSpPr>
        <p:spPr bwMode="auto">
          <a:xfrm>
            <a:off x="2133600" y="2438400"/>
            <a:ext cx="1843088" cy="457200"/>
          </a:xfrm>
          <a:prstGeom prst="rect">
            <a:avLst/>
          </a:prstGeom>
          <a:noFill/>
          <a:ln w="12700" cap="sq">
            <a:noFill/>
            <a:miter lim="800000"/>
            <a:headEnd/>
            <a:tailEnd/>
          </a:ln>
          <a:effectLst>
            <a:outerShdw dist="45791" dir="2021404" algn="ctr" rotWithShape="0">
              <a:schemeClr val="bg2"/>
            </a:outerShdw>
          </a:effectLst>
        </p:spPr>
        <p:txBody>
          <a:bodyPr wrap="none" anchor="ctr">
            <a:spAutoFit/>
          </a:bodyPr>
          <a:lstStyle/>
          <a:p>
            <a:pPr algn="ctr">
              <a:defRPr/>
            </a:pPr>
            <a:r>
              <a:rPr lang="en-US">
                <a:cs typeface="+mn-cs"/>
              </a:rPr>
              <a:t>Interpretation</a:t>
            </a:r>
          </a:p>
        </p:txBody>
      </p:sp>
      <p:sp>
        <p:nvSpPr>
          <p:cNvPr id="142348" name="Rectangle 12"/>
          <p:cNvSpPr>
            <a:spLocks noChangeArrowheads="1"/>
          </p:cNvSpPr>
          <p:nvPr/>
        </p:nvSpPr>
        <p:spPr bwMode="auto">
          <a:xfrm>
            <a:off x="2208213" y="3886200"/>
            <a:ext cx="4238625" cy="457200"/>
          </a:xfrm>
          <a:prstGeom prst="rect">
            <a:avLst/>
          </a:prstGeom>
          <a:noFill/>
          <a:ln w="12700" cap="sq">
            <a:noFill/>
            <a:miter lim="800000"/>
            <a:headEnd/>
            <a:tailEnd/>
          </a:ln>
          <a:effectLst>
            <a:outerShdw dist="45791" dir="2021404" algn="ctr" rotWithShape="0">
              <a:schemeClr val="bg2"/>
            </a:outerShdw>
          </a:effectLst>
        </p:spPr>
        <p:txBody>
          <a:bodyPr wrap="none" anchor="ctr">
            <a:spAutoFit/>
          </a:bodyPr>
          <a:lstStyle/>
          <a:p>
            <a:pPr algn="ctr">
              <a:defRPr/>
            </a:pPr>
            <a:r>
              <a:rPr lang="en-US">
                <a:cs typeface="+mn-cs"/>
              </a:rPr>
              <a:t>Supporting Information and Data</a:t>
            </a:r>
          </a:p>
        </p:txBody>
      </p:sp>
      <p:sp>
        <p:nvSpPr>
          <p:cNvPr id="26634" name="Line 13"/>
          <p:cNvSpPr>
            <a:spLocks noChangeShapeType="1"/>
          </p:cNvSpPr>
          <p:nvPr/>
        </p:nvSpPr>
        <p:spPr bwMode="auto">
          <a:xfrm>
            <a:off x="2133600" y="2438400"/>
            <a:ext cx="5562600" cy="0"/>
          </a:xfrm>
          <a:prstGeom prst="line">
            <a:avLst/>
          </a:prstGeom>
          <a:noFill/>
          <a:ln w="28575" cap="sq">
            <a:solidFill>
              <a:schemeClr val="tx2"/>
            </a:solidFill>
            <a:round/>
            <a:headEnd/>
            <a:tailEnd/>
          </a:ln>
        </p:spPr>
        <p:txBody>
          <a:bodyPr wrap="none" anchor="ctr"/>
          <a:lstStyle/>
          <a:p>
            <a:endParaRPr lang="en-US"/>
          </a:p>
        </p:txBody>
      </p:sp>
      <p:sp>
        <p:nvSpPr>
          <p:cNvPr id="142350" name="Rectangle 14"/>
          <p:cNvSpPr>
            <a:spLocks noChangeArrowheads="1"/>
          </p:cNvSpPr>
          <p:nvPr/>
        </p:nvSpPr>
        <p:spPr bwMode="auto">
          <a:xfrm>
            <a:off x="2209800" y="1981200"/>
            <a:ext cx="3051175" cy="457200"/>
          </a:xfrm>
          <a:prstGeom prst="rect">
            <a:avLst/>
          </a:prstGeom>
          <a:noFill/>
          <a:ln w="12700" cap="sq">
            <a:noFill/>
            <a:miter lim="800000"/>
            <a:headEnd/>
            <a:tailEnd/>
          </a:ln>
          <a:effectLst>
            <a:outerShdw dist="45791" dir="2021404" algn="ctr" rotWithShape="0">
              <a:schemeClr val="bg2"/>
            </a:outerShdw>
          </a:effectLst>
        </p:spPr>
        <p:txBody>
          <a:bodyPr wrap="none" anchor="ctr">
            <a:spAutoFit/>
          </a:bodyPr>
          <a:lstStyle/>
          <a:p>
            <a:pPr algn="ctr">
              <a:defRPr/>
            </a:pPr>
            <a:r>
              <a:rPr lang="en-US">
                <a:cs typeface="+mn-cs"/>
              </a:rPr>
              <a:t>In Compliance (or Not)</a:t>
            </a:r>
          </a:p>
        </p:txBody>
      </p:sp>
      <p:sp>
        <p:nvSpPr>
          <p:cNvPr id="26636" name="Text Box 16"/>
          <p:cNvSpPr txBox="1">
            <a:spLocks noChangeArrowheads="1"/>
          </p:cNvSpPr>
          <p:nvPr/>
        </p:nvSpPr>
        <p:spPr bwMode="auto">
          <a:xfrm>
            <a:off x="7162800" y="6292850"/>
            <a:ext cx="1447800" cy="336550"/>
          </a:xfrm>
          <a:prstGeom prst="rect">
            <a:avLst/>
          </a:prstGeom>
          <a:noFill/>
          <a:ln w="12700" cap="sq" algn="ctr">
            <a:noFill/>
            <a:miter lim="800000"/>
            <a:headEnd/>
            <a:tailEnd/>
          </a:ln>
        </p:spPr>
        <p:txBody>
          <a:bodyPr>
            <a:spAutoFit/>
          </a:bodyPr>
          <a:lstStyle/>
          <a:p>
            <a:pPr algn="ctr">
              <a:spcBef>
                <a:spcPct val="50000"/>
              </a:spcBef>
            </a:pPr>
            <a:endParaRPr lang="en-US" sz="1600">
              <a:solidFill>
                <a:schemeClr val="accent2"/>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Monitoring Ends</a:t>
            </a:r>
            <a:endParaRPr lang="en-US" b="1" dirty="0"/>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53</a:t>
            </a:fld>
            <a:endParaRPr lang="en-US" dirty="0"/>
          </a:p>
        </p:txBody>
      </p:sp>
      <p:sp>
        <p:nvSpPr>
          <p:cNvPr id="6" name="Rectangle 5"/>
          <p:cNvSpPr/>
          <p:nvPr/>
        </p:nvSpPr>
        <p:spPr>
          <a:xfrm>
            <a:off x="3308120" y="5231617"/>
            <a:ext cx="4904227"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See Exercise 4</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5" name="Picture 2" descr="C:\Documents and Settings\malonerj\Local Settings\Temporary Internet Files\Content.IE5\7JAF347U\MCPE07015_0000[1].wmf"/>
          <p:cNvPicPr>
            <a:picLocks noChangeAspect="1" noChangeArrowheads="1"/>
          </p:cNvPicPr>
          <p:nvPr/>
        </p:nvPicPr>
        <p:blipFill>
          <a:blip r:embed="rId3" cstate="print"/>
          <a:srcRect/>
          <a:stretch>
            <a:fillRect/>
          </a:stretch>
        </p:blipFill>
        <p:spPr bwMode="auto">
          <a:xfrm>
            <a:off x="1371600" y="4953000"/>
            <a:ext cx="1628708" cy="181383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45" presetClass="entr" presetSubtype="0" fill="hold" nodeType="withEffect">
                                  <p:stCondLst>
                                    <p:cond delay="0"/>
                                  </p:stCondLst>
                                  <p:iterate type="lt">
                                    <p:tmPct val="10000"/>
                                  </p:iterate>
                                  <p:childTnLst>
                                    <p:set>
                                      <p:cBhvr>
                                        <p:cTn id="8" dur="1" fill="hold">
                                          <p:stCondLst>
                                            <p:cond delay="0"/>
                                          </p:stCondLst>
                                        </p:cTn>
                                        <p:tgtEl>
                                          <p:spTgt spid="5"/>
                                        </p:tgtEl>
                                        <p:attrNameLst>
                                          <p:attrName>style.visibility</p:attrName>
                                        </p:attrNameLst>
                                      </p:cBhvr>
                                      <p:to>
                                        <p:strVal val="visible"/>
                                      </p:to>
                                    </p:set>
                                    <p:animEffect transition="in" filter="fade">
                                      <p:cBhvr>
                                        <p:cTn id="9" dur="2000"/>
                                        <p:tgtEl>
                                          <p:spTgt spid="5"/>
                                        </p:tgtEl>
                                      </p:cBhvr>
                                    </p:animEffect>
                                    <p:anim calcmode="lin" valueType="num">
                                      <p:cBhvr>
                                        <p:cTn id="10" dur="2000" fill="hold"/>
                                        <p:tgtEl>
                                          <p:spTgt spid="5"/>
                                        </p:tgtEl>
                                        <p:attrNameLst>
                                          <p:attrName>ppt_w</p:attrName>
                                        </p:attrNameLst>
                                      </p:cBhvr>
                                      <p:tavLst>
                                        <p:tav tm="0" fmla="#ppt_w*sin(2.5*pi*$)">
                                          <p:val>
                                            <p:fltVal val="0"/>
                                          </p:val>
                                        </p:tav>
                                        <p:tav tm="100000">
                                          <p:val>
                                            <p:fltVal val="1"/>
                                          </p:val>
                                        </p:tav>
                                      </p:tavLst>
                                    </p:anim>
                                    <p:anim calcmode="lin" valueType="num">
                                      <p:cBhvr>
                                        <p:cTn id="11"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Monitoring Means</a:t>
            </a:r>
            <a:endParaRPr lang="en-US" b="1" dirty="0"/>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54</a:t>
            </a:fld>
            <a:endParaRPr lang="en-US" dirty="0"/>
          </a:p>
        </p:txBody>
      </p:sp>
      <p:sp>
        <p:nvSpPr>
          <p:cNvPr id="5" name="Rectangle 4"/>
          <p:cNvSpPr/>
          <p:nvPr/>
        </p:nvSpPr>
        <p:spPr>
          <a:xfrm>
            <a:off x="3308120" y="5231617"/>
            <a:ext cx="4904227"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See Exercise 5</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6" name="Picture 2" descr="C:\Documents and Settings\malonerj\Local Settings\Temporary Internet Files\Content.IE5\7JAF347U\MCPE07015_0000[1].wmf"/>
          <p:cNvPicPr>
            <a:picLocks noChangeAspect="1" noChangeArrowheads="1"/>
          </p:cNvPicPr>
          <p:nvPr/>
        </p:nvPicPr>
        <p:blipFill>
          <a:blip r:embed="rId3" cstate="print"/>
          <a:srcRect/>
          <a:stretch>
            <a:fillRect/>
          </a:stretch>
        </p:blipFill>
        <p:spPr bwMode="auto">
          <a:xfrm>
            <a:off x="1371600" y="4953000"/>
            <a:ext cx="1628708" cy="181383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45" presetClass="entr" presetSubtype="0" fill="hold" nodeType="withEffect">
                                  <p:stCondLst>
                                    <p:cond delay="0"/>
                                  </p:stCondLst>
                                  <p:iterate type="lt">
                                    <p:tmPct val="10000"/>
                                  </p:iterate>
                                  <p:childTnLst>
                                    <p:set>
                                      <p:cBhvr>
                                        <p:cTn id="8" dur="1" fill="hold">
                                          <p:stCondLst>
                                            <p:cond delay="0"/>
                                          </p:stCondLst>
                                        </p:cTn>
                                        <p:tgtEl>
                                          <p:spTgt spid="6"/>
                                        </p:tgtEl>
                                        <p:attrNameLst>
                                          <p:attrName>style.visibility</p:attrName>
                                        </p:attrNameLst>
                                      </p:cBhvr>
                                      <p:to>
                                        <p:strVal val="visible"/>
                                      </p:to>
                                    </p:set>
                                    <p:animEffect transition="in" filter="fade">
                                      <p:cBhvr>
                                        <p:cTn id="9" dur="2000"/>
                                        <p:tgtEl>
                                          <p:spTgt spid="6"/>
                                        </p:tgtEl>
                                      </p:cBhvr>
                                    </p:animEffect>
                                    <p:anim calcmode="lin" valueType="num">
                                      <p:cBhvr>
                                        <p:cTn id="10" dur="2000" fill="hold"/>
                                        <p:tgtEl>
                                          <p:spTgt spid="6"/>
                                        </p:tgtEl>
                                        <p:attrNameLst>
                                          <p:attrName>ppt_w</p:attrName>
                                        </p:attrNameLst>
                                      </p:cBhvr>
                                      <p:tavLst>
                                        <p:tav tm="0" fmla="#ppt_w*sin(2.5*pi*$)">
                                          <p:val>
                                            <p:fltVal val="0"/>
                                          </p:val>
                                        </p:tav>
                                        <p:tav tm="100000">
                                          <p:val>
                                            <p:fltVal val="1"/>
                                          </p:val>
                                        </p:tav>
                                      </p:tavLst>
                                    </p:anim>
                                    <p:anim calcmode="lin" valueType="num">
                                      <p:cBhvr>
                                        <p:cTn id="11"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p:txBody>
          <a:bodyPr/>
          <a:lstStyle/>
          <a:p>
            <a:r>
              <a:rPr lang="en-US" b="1" dirty="0" smtClean="0">
                <a:effectLst>
                  <a:outerShdw blurRad="38100" dist="38100" dir="2700000" algn="tl">
                    <a:srgbClr val="000000">
                      <a:alpha val="43137"/>
                    </a:srgbClr>
                  </a:outerShdw>
                </a:effectLst>
              </a:rPr>
              <a:t>Today’s Agenda</a:t>
            </a:r>
          </a:p>
        </p:txBody>
      </p:sp>
      <p:sp>
        <p:nvSpPr>
          <p:cNvPr id="6" name="Content Placeholder 5"/>
          <p:cNvSpPr>
            <a:spLocks noGrp="1"/>
          </p:cNvSpPr>
          <p:nvPr>
            <p:ph idx="1"/>
          </p:nvPr>
        </p:nvSpPr>
        <p:spPr/>
        <p:txBody>
          <a:bodyPr/>
          <a:lstStyle/>
          <a:p>
            <a:pPr>
              <a:defRPr/>
            </a:pPr>
            <a:r>
              <a:rPr lang="en-US" dirty="0" smtClean="0"/>
              <a:t>Laying the foundation</a:t>
            </a:r>
          </a:p>
          <a:p>
            <a:pPr>
              <a:defRPr/>
            </a:pPr>
            <a:r>
              <a:rPr lang="en-US" dirty="0" smtClean="0"/>
              <a:t>10 principles</a:t>
            </a:r>
          </a:p>
          <a:p>
            <a:pPr>
              <a:defRPr/>
            </a:pPr>
            <a:r>
              <a:rPr lang="en-US" dirty="0" smtClean="0"/>
              <a:t>Setting policy</a:t>
            </a:r>
          </a:p>
          <a:p>
            <a:pPr>
              <a:defRPr/>
            </a:pPr>
            <a:r>
              <a:rPr lang="en-US" dirty="0" smtClean="0"/>
              <a:t>Monitoring</a:t>
            </a:r>
          </a:p>
          <a:p>
            <a:pPr>
              <a:defRPr/>
            </a:pPr>
            <a:r>
              <a:rPr lang="en-US" u="sng" dirty="0" smtClean="0">
                <a:solidFill>
                  <a:srgbClr val="00B0F0"/>
                </a:solidFill>
              </a:rPr>
              <a:t>Adoption</a:t>
            </a:r>
          </a:p>
        </p:txBody>
      </p:sp>
      <p:sp>
        <p:nvSpPr>
          <p:cNvPr id="6148" name="Slide Number Placeholder 3"/>
          <p:cNvSpPr>
            <a:spLocks noGrp="1"/>
          </p:cNvSpPr>
          <p:nvPr>
            <p:ph type="sldNum" sz="quarter" idx="12"/>
          </p:nvPr>
        </p:nvSpPr>
        <p:spPr/>
        <p:txBody>
          <a:bodyPr/>
          <a:lstStyle/>
          <a:p>
            <a:pPr>
              <a:defRPr/>
            </a:pPr>
            <a:fld id="{6F5630F6-ED16-4B01-9C51-8638BEE45D38}" type="slidenum">
              <a:rPr lang="en-US" smtClean="0"/>
              <a:pPr>
                <a:defRPr/>
              </a:pPr>
              <a:t>55</a:t>
            </a:fld>
            <a:endParaRPr lang="en-US"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Alternatives</a:t>
            </a:r>
            <a:endParaRPr lang="en-US" dirty="0"/>
          </a:p>
        </p:txBody>
      </p:sp>
      <p:sp>
        <p:nvSpPr>
          <p:cNvPr id="3" name="Content Placeholder 2"/>
          <p:cNvSpPr>
            <a:spLocks noGrp="1"/>
          </p:cNvSpPr>
          <p:nvPr>
            <p:ph idx="1"/>
          </p:nvPr>
        </p:nvSpPr>
        <p:spPr/>
        <p:txBody>
          <a:bodyPr/>
          <a:lstStyle/>
          <a:p>
            <a:r>
              <a:rPr lang="en-US" dirty="0" smtClean="0"/>
              <a:t>Papa Bear</a:t>
            </a:r>
          </a:p>
          <a:p>
            <a:pPr lvl="1"/>
            <a:r>
              <a:rPr lang="en-US" dirty="0" smtClean="0"/>
              <a:t>Lake Washington SD</a:t>
            </a:r>
          </a:p>
          <a:p>
            <a:r>
              <a:rPr lang="en-US" dirty="0" smtClean="0"/>
              <a:t>Mama Bear</a:t>
            </a:r>
          </a:p>
          <a:p>
            <a:pPr lvl="1"/>
            <a:r>
              <a:rPr lang="en-US" dirty="0" smtClean="0"/>
              <a:t>University Place SD</a:t>
            </a:r>
          </a:p>
          <a:p>
            <a:r>
              <a:rPr lang="en-US" dirty="0" smtClean="0"/>
              <a:t>Baby Bear</a:t>
            </a:r>
          </a:p>
          <a:p>
            <a:pPr lvl="1"/>
            <a:r>
              <a:rPr lang="en-US" dirty="0" smtClean="0"/>
              <a:t>North Mason SD</a:t>
            </a:r>
            <a:endParaRPr lang="en-US" dirty="0"/>
          </a:p>
        </p:txBody>
      </p:sp>
      <p:sp>
        <p:nvSpPr>
          <p:cNvPr id="4" name="Slide Number Placeholder 3"/>
          <p:cNvSpPr>
            <a:spLocks noGrp="1"/>
          </p:cNvSpPr>
          <p:nvPr>
            <p:ph type="sldNum" sz="quarter" idx="12"/>
          </p:nvPr>
        </p:nvSpPr>
        <p:spPr/>
        <p:txBody>
          <a:bodyPr/>
          <a:lstStyle/>
          <a:p>
            <a:pPr>
              <a:defRPr/>
            </a:pPr>
            <a:fld id="{45E9C8CE-47CE-41A9-9B89-3545CE73721A}" type="slidenum">
              <a:rPr lang="en-US" smtClean="0"/>
              <a:pPr>
                <a:defRPr/>
              </a:pPr>
              <a:t>56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p:cNvSpPr>
            <a:spLocks noGrp="1"/>
          </p:cNvSpPr>
          <p:nvPr>
            <p:ph type="sldNum" sz="quarter" idx="12"/>
          </p:nvPr>
        </p:nvSpPr>
        <p:spPr/>
        <p:txBody>
          <a:bodyPr/>
          <a:lstStyle/>
          <a:p>
            <a:pPr>
              <a:defRPr/>
            </a:pPr>
            <a:fld id="{A7101D7D-E400-4707-A722-883A25808D09}" type="slidenum">
              <a:rPr lang="en-US" smtClean="0"/>
              <a:pPr>
                <a:defRPr/>
              </a:pPr>
              <a:t>57</a:t>
            </a:fld>
            <a:endParaRPr lang="en-US" smtClean="0"/>
          </a:p>
        </p:txBody>
      </p:sp>
      <p:sp>
        <p:nvSpPr>
          <p:cNvPr id="282626" name="Rectangle 2"/>
          <p:cNvSpPr>
            <a:spLocks noGrp="1" noChangeArrowheads="1"/>
          </p:cNvSpPr>
          <p:nvPr>
            <p:ph type="title"/>
          </p:nvPr>
        </p:nvSpPr>
        <p:spPr/>
        <p:txBody>
          <a:bodyPr/>
          <a:lstStyle/>
          <a:p>
            <a:pPr algn="ctr" eaLnBrk="1" hangingPunct="1">
              <a:defRPr/>
            </a:pPr>
            <a:r>
              <a:rPr lang="en-US" b="1" kern="1200" dirty="0">
                <a:effectLst>
                  <a:outerShdw blurRad="38100" dist="38100" dir="2700000" algn="tl">
                    <a:srgbClr val="000000">
                      <a:alpha val="43137"/>
                    </a:srgbClr>
                  </a:outerShdw>
                </a:effectLst>
              </a:rPr>
              <a:t>Alternatives</a:t>
            </a:r>
          </a:p>
        </p:txBody>
      </p:sp>
      <p:sp>
        <p:nvSpPr>
          <p:cNvPr id="282631" name="Oval 7"/>
          <p:cNvSpPr>
            <a:spLocks noChangeArrowheads="1"/>
          </p:cNvSpPr>
          <p:nvPr/>
        </p:nvSpPr>
        <p:spPr bwMode="auto">
          <a:xfrm>
            <a:off x="3886200" y="4267200"/>
            <a:ext cx="2209800" cy="2209800"/>
          </a:xfrm>
          <a:prstGeom prst="ellipse">
            <a:avLst/>
          </a:prstGeom>
          <a:solidFill>
            <a:schemeClr val="tx1"/>
          </a:solidFill>
          <a:ln w="38100" cap="sq" algn="ctr">
            <a:solidFill>
              <a:schemeClr val="bg2"/>
            </a:solidFill>
            <a:round/>
            <a:headEnd/>
            <a:tailEnd/>
          </a:ln>
        </p:spPr>
        <p:txBody>
          <a:bodyPr wrap="none" anchor="ctr"/>
          <a:lstStyle/>
          <a:p>
            <a:pPr algn="ctr"/>
            <a:r>
              <a:rPr lang="en-US" sz="3200" b="1">
                <a:solidFill>
                  <a:schemeClr val="bg2"/>
                </a:solidFill>
                <a:latin typeface="Comic Sans MS" pitchFamily="66" charset="0"/>
              </a:rPr>
              <a:t>Cheap</a:t>
            </a:r>
          </a:p>
        </p:txBody>
      </p:sp>
      <p:sp>
        <p:nvSpPr>
          <p:cNvPr id="282632" name="Oval 8"/>
          <p:cNvSpPr>
            <a:spLocks noChangeArrowheads="1"/>
          </p:cNvSpPr>
          <p:nvPr/>
        </p:nvSpPr>
        <p:spPr bwMode="auto">
          <a:xfrm>
            <a:off x="2590800" y="2057400"/>
            <a:ext cx="2209800" cy="2209800"/>
          </a:xfrm>
          <a:prstGeom prst="ellipse">
            <a:avLst/>
          </a:prstGeom>
          <a:solidFill>
            <a:schemeClr val="tx1"/>
          </a:solidFill>
          <a:ln w="38100" cap="sq" algn="ctr">
            <a:solidFill>
              <a:schemeClr val="bg2"/>
            </a:solidFill>
            <a:round/>
            <a:headEnd/>
            <a:tailEnd/>
          </a:ln>
        </p:spPr>
        <p:txBody>
          <a:bodyPr wrap="none" anchor="ctr"/>
          <a:lstStyle/>
          <a:p>
            <a:pPr algn="ctr"/>
            <a:r>
              <a:rPr lang="en-US" sz="3200" b="1">
                <a:solidFill>
                  <a:schemeClr val="bg2"/>
                </a:solidFill>
                <a:latin typeface="Comic Sans MS" pitchFamily="66" charset="0"/>
              </a:rPr>
              <a:t>Good</a:t>
            </a:r>
          </a:p>
        </p:txBody>
      </p:sp>
      <p:sp>
        <p:nvSpPr>
          <p:cNvPr id="282633" name="Oval 9"/>
          <p:cNvSpPr>
            <a:spLocks noChangeArrowheads="1"/>
          </p:cNvSpPr>
          <p:nvPr/>
        </p:nvSpPr>
        <p:spPr bwMode="auto">
          <a:xfrm>
            <a:off x="5257800" y="2057400"/>
            <a:ext cx="2209800" cy="2209800"/>
          </a:xfrm>
          <a:prstGeom prst="ellipse">
            <a:avLst/>
          </a:prstGeom>
          <a:solidFill>
            <a:schemeClr val="tx1"/>
          </a:solidFill>
          <a:ln w="38100" cap="sq" algn="ctr">
            <a:solidFill>
              <a:schemeClr val="bg2"/>
            </a:solidFill>
            <a:round/>
            <a:headEnd/>
            <a:tailEnd/>
          </a:ln>
        </p:spPr>
        <p:txBody>
          <a:bodyPr wrap="none" anchor="ctr"/>
          <a:lstStyle/>
          <a:p>
            <a:pPr algn="ctr"/>
            <a:r>
              <a:rPr lang="en-US" sz="3200" b="1">
                <a:solidFill>
                  <a:schemeClr val="bg2"/>
                </a:solidFill>
                <a:latin typeface="Comic Sans MS" pitchFamily="66" charset="0"/>
              </a:rPr>
              <a:t>Fast</a:t>
            </a:r>
          </a:p>
        </p:txBody>
      </p:sp>
      <p:sp>
        <p:nvSpPr>
          <p:cNvPr id="282634" name="Line 10"/>
          <p:cNvSpPr>
            <a:spLocks noChangeShapeType="1"/>
          </p:cNvSpPr>
          <p:nvPr/>
        </p:nvSpPr>
        <p:spPr bwMode="auto">
          <a:xfrm>
            <a:off x="4800600" y="3124200"/>
            <a:ext cx="457200" cy="0"/>
          </a:xfrm>
          <a:prstGeom prst="line">
            <a:avLst/>
          </a:prstGeom>
          <a:noFill/>
          <a:ln w="28575" cap="sq">
            <a:solidFill>
              <a:srgbClr val="FFFF00"/>
            </a:solidFill>
            <a:round/>
            <a:headEnd type="triangle" w="lg" len="lg"/>
            <a:tailEnd type="triangle" w="lg" len="lg"/>
          </a:ln>
        </p:spPr>
        <p:txBody>
          <a:bodyPr wrap="none" anchor="ctr"/>
          <a:lstStyle/>
          <a:p>
            <a:endParaRPr lang="en-US"/>
          </a:p>
        </p:txBody>
      </p:sp>
      <p:sp>
        <p:nvSpPr>
          <p:cNvPr id="282635" name="Line 11"/>
          <p:cNvSpPr>
            <a:spLocks noChangeShapeType="1"/>
          </p:cNvSpPr>
          <p:nvPr/>
        </p:nvSpPr>
        <p:spPr bwMode="auto">
          <a:xfrm flipV="1">
            <a:off x="5613400" y="4114800"/>
            <a:ext cx="254000" cy="342900"/>
          </a:xfrm>
          <a:prstGeom prst="line">
            <a:avLst/>
          </a:prstGeom>
          <a:noFill/>
          <a:ln w="38100" cap="sq">
            <a:solidFill>
              <a:srgbClr val="FF0000"/>
            </a:solidFill>
            <a:round/>
            <a:headEnd type="triangle" w="lg" len="lg"/>
            <a:tailEnd type="triangle" w="lg" len="lg"/>
          </a:ln>
        </p:spPr>
        <p:txBody>
          <a:bodyPr wrap="none" anchor="ctr"/>
          <a:lstStyle/>
          <a:p>
            <a:endParaRPr lang="en-US"/>
          </a:p>
        </p:txBody>
      </p:sp>
      <p:sp>
        <p:nvSpPr>
          <p:cNvPr id="282636" name="Line 12"/>
          <p:cNvSpPr>
            <a:spLocks noChangeShapeType="1"/>
          </p:cNvSpPr>
          <p:nvPr/>
        </p:nvSpPr>
        <p:spPr bwMode="auto">
          <a:xfrm flipH="1" flipV="1">
            <a:off x="4191000" y="4114800"/>
            <a:ext cx="228600" cy="304800"/>
          </a:xfrm>
          <a:prstGeom prst="line">
            <a:avLst/>
          </a:prstGeom>
          <a:noFill/>
          <a:ln w="28575" cap="sq">
            <a:solidFill>
              <a:srgbClr val="FFFF00"/>
            </a:solidFill>
            <a:round/>
            <a:headEnd type="triangle" w="lg" len="lg"/>
            <a:tailEnd type="triangle" w="lg" len="lg"/>
          </a:ln>
        </p:spPr>
        <p:txBody>
          <a:bodyPr wrap="none" anchor="ctr"/>
          <a:lstStyle/>
          <a:p>
            <a:endParaRPr lang="en-US"/>
          </a:p>
        </p:txBody>
      </p:sp>
      <p:sp>
        <p:nvSpPr>
          <p:cNvPr id="47114" name="Text Box 13"/>
          <p:cNvSpPr txBox="1">
            <a:spLocks noChangeArrowheads="1"/>
          </p:cNvSpPr>
          <p:nvPr/>
        </p:nvSpPr>
        <p:spPr bwMode="auto">
          <a:xfrm>
            <a:off x="7315200" y="6292850"/>
            <a:ext cx="1295400" cy="336550"/>
          </a:xfrm>
          <a:prstGeom prst="rect">
            <a:avLst/>
          </a:prstGeom>
          <a:noFill/>
          <a:ln w="12700" cap="sq" algn="ctr">
            <a:noFill/>
            <a:miter lim="800000"/>
            <a:headEnd/>
            <a:tailEnd/>
          </a:ln>
        </p:spPr>
        <p:txBody>
          <a:bodyPr>
            <a:spAutoFit/>
          </a:bodyPr>
          <a:lstStyle/>
          <a:p>
            <a:pPr algn="ctr">
              <a:spcBef>
                <a:spcPct val="50000"/>
              </a:spcBef>
            </a:pPr>
            <a:r>
              <a:rPr lang="en-US" sz="1600">
                <a:solidFill>
                  <a:schemeClr val="accent2"/>
                </a:solidFill>
              </a:rPr>
              <a:t>Time/ money</a:t>
            </a:r>
          </a:p>
        </p:txBody>
      </p:sp>
      <p:sp>
        <p:nvSpPr>
          <p:cNvPr id="11" name="Oval 8"/>
          <p:cNvSpPr>
            <a:spLocks noChangeArrowheads="1"/>
          </p:cNvSpPr>
          <p:nvPr/>
        </p:nvSpPr>
        <p:spPr bwMode="auto">
          <a:xfrm>
            <a:off x="2590800" y="2057400"/>
            <a:ext cx="2209800" cy="2209800"/>
          </a:xfrm>
          <a:prstGeom prst="ellipse">
            <a:avLst/>
          </a:prstGeom>
          <a:solidFill>
            <a:srgbClr val="33CC33"/>
          </a:solidFill>
          <a:ln w="38100" cap="sq" algn="ctr">
            <a:solidFill>
              <a:schemeClr val="bg2"/>
            </a:solidFill>
            <a:round/>
            <a:headEnd/>
            <a:tailEnd/>
          </a:ln>
        </p:spPr>
        <p:txBody>
          <a:bodyPr wrap="none" anchor="ctr"/>
          <a:lstStyle/>
          <a:p>
            <a:pPr algn="ctr"/>
            <a:r>
              <a:rPr lang="en-US" sz="3200" b="1" dirty="0" smtClean="0">
                <a:solidFill>
                  <a:schemeClr val="bg2"/>
                </a:solidFill>
                <a:latin typeface="Comic Sans MS" pitchFamily="66" charset="0"/>
              </a:rPr>
              <a:t>Good</a:t>
            </a:r>
            <a:endParaRPr lang="en-US" sz="3200" b="1" dirty="0">
              <a:solidFill>
                <a:schemeClr val="bg2"/>
              </a:solidFill>
              <a:latin typeface="Comic Sans MS" pitchFamily="66" charset="0"/>
            </a:endParaRPr>
          </a:p>
        </p:txBody>
      </p:sp>
      <p:sp>
        <p:nvSpPr>
          <p:cNvPr id="12" name="Oval 9"/>
          <p:cNvSpPr>
            <a:spLocks noChangeArrowheads="1"/>
          </p:cNvSpPr>
          <p:nvPr/>
        </p:nvSpPr>
        <p:spPr bwMode="auto">
          <a:xfrm>
            <a:off x="5257800" y="2057400"/>
            <a:ext cx="2209800" cy="2209800"/>
          </a:xfrm>
          <a:prstGeom prst="ellipse">
            <a:avLst/>
          </a:prstGeom>
          <a:solidFill>
            <a:srgbClr val="33CC33"/>
          </a:solidFill>
          <a:ln w="38100" cap="sq" algn="ctr">
            <a:solidFill>
              <a:schemeClr val="bg2"/>
            </a:solidFill>
            <a:round/>
            <a:headEnd/>
            <a:tailEnd/>
          </a:ln>
        </p:spPr>
        <p:txBody>
          <a:bodyPr wrap="none" anchor="ctr"/>
          <a:lstStyle/>
          <a:p>
            <a:pPr algn="ctr"/>
            <a:r>
              <a:rPr lang="en-US" sz="3200" b="1">
                <a:solidFill>
                  <a:schemeClr val="bg2"/>
                </a:solidFill>
                <a:latin typeface="Comic Sans MS" pitchFamily="66" charset="0"/>
              </a:rPr>
              <a:t>Fast</a:t>
            </a:r>
          </a:p>
        </p:txBody>
      </p:sp>
      <p:sp>
        <p:nvSpPr>
          <p:cNvPr id="13" name="Oval 7"/>
          <p:cNvSpPr>
            <a:spLocks noChangeArrowheads="1"/>
          </p:cNvSpPr>
          <p:nvPr/>
        </p:nvSpPr>
        <p:spPr bwMode="auto">
          <a:xfrm>
            <a:off x="3886200" y="4267200"/>
            <a:ext cx="2209800" cy="2209800"/>
          </a:xfrm>
          <a:prstGeom prst="ellipse">
            <a:avLst/>
          </a:prstGeom>
          <a:solidFill>
            <a:srgbClr val="33CC33"/>
          </a:solidFill>
          <a:ln w="38100" cap="sq" algn="ctr">
            <a:solidFill>
              <a:schemeClr val="bg2"/>
            </a:solidFill>
            <a:round/>
            <a:headEnd/>
            <a:tailEnd/>
          </a:ln>
        </p:spPr>
        <p:txBody>
          <a:bodyPr wrap="none" anchor="ctr"/>
          <a:lstStyle/>
          <a:p>
            <a:pPr algn="ctr"/>
            <a:r>
              <a:rPr lang="en-US" sz="3200" b="1">
                <a:solidFill>
                  <a:schemeClr val="bg2"/>
                </a:solidFill>
                <a:latin typeface="Comic Sans MS" pitchFamily="66" charset="0"/>
              </a:rPr>
              <a:t>Cheap</a:t>
            </a:r>
          </a:p>
        </p:txBody>
      </p:sp>
      <p:sp>
        <p:nvSpPr>
          <p:cNvPr id="14" name="Oval 9"/>
          <p:cNvSpPr>
            <a:spLocks noChangeArrowheads="1"/>
          </p:cNvSpPr>
          <p:nvPr/>
        </p:nvSpPr>
        <p:spPr bwMode="auto">
          <a:xfrm>
            <a:off x="5257800" y="2057400"/>
            <a:ext cx="2209800" cy="2209800"/>
          </a:xfrm>
          <a:prstGeom prst="ellipse">
            <a:avLst/>
          </a:prstGeom>
          <a:solidFill>
            <a:srgbClr val="FF0000"/>
          </a:solidFill>
          <a:ln w="38100" cap="sq" algn="ctr">
            <a:solidFill>
              <a:schemeClr val="bg2"/>
            </a:solidFill>
            <a:round/>
            <a:headEnd/>
            <a:tailEnd/>
          </a:ln>
        </p:spPr>
        <p:txBody>
          <a:bodyPr wrap="none" anchor="ctr"/>
          <a:lstStyle/>
          <a:p>
            <a:pPr algn="ctr"/>
            <a:r>
              <a:rPr lang="en-US" sz="3200" b="1">
                <a:solidFill>
                  <a:schemeClr val="bg2"/>
                </a:solidFill>
                <a:latin typeface="Comic Sans MS" pitchFamily="66" charset="0"/>
              </a:rPr>
              <a:t>Fast</a:t>
            </a:r>
          </a:p>
        </p:txBody>
      </p:sp>
      <p:sp>
        <p:nvSpPr>
          <p:cNvPr id="15" name="Oval 7"/>
          <p:cNvSpPr>
            <a:spLocks noChangeArrowheads="1"/>
          </p:cNvSpPr>
          <p:nvPr/>
        </p:nvSpPr>
        <p:spPr bwMode="auto">
          <a:xfrm>
            <a:off x="3886200" y="4267200"/>
            <a:ext cx="2209800" cy="2209800"/>
          </a:xfrm>
          <a:prstGeom prst="ellipse">
            <a:avLst/>
          </a:prstGeom>
          <a:solidFill>
            <a:srgbClr val="FF0000"/>
          </a:solidFill>
          <a:ln w="38100" cap="sq" algn="ctr">
            <a:solidFill>
              <a:schemeClr val="bg2"/>
            </a:solidFill>
            <a:round/>
            <a:headEnd/>
            <a:tailEnd/>
          </a:ln>
        </p:spPr>
        <p:txBody>
          <a:bodyPr wrap="none" anchor="ctr"/>
          <a:lstStyle/>
          <a:p>
            <a:pPr algn="ctr"/>
            <a:r>
              <a:rPr lang="en-US" sz="3200" b="1">
                <a:solidFill>
                  <a:schemeClr val="bg2"/>
                </a:solidFill>
                <a:latin typeface="Comic Sans MS" pitchFamily="66" charset="0"/>
              </a:rPr>
              <a:t>Cheap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26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26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26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82634"/>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499"/>
                                          </p:stCondLst>
                                        </p:cTn>
                                        <p:tgtEl>
                                          <p:spTgt spid="282636"/>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grpId="0" nodeType="afterEffect">
                                  <p:stCondLst>
                                    <p:cond delay="0"/>
                                  </p:stCondLst>
                                  <p:childTnLst>
                                    <p:set>
                                      <p:cBhvr>
                                        <p:cTn id="24" dur="1" fill="hold">
                                          <p:stCondLst>
                                            <p:cond delay="499"/>
                                          </p:stCondLst>
                                        </p:cTn>
                                        <p:tgtEl>
                                          <p:spTgt spid="2826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31" grpId="0" animBg="1" autoUpdateAnimBg="0"/>
      <p:bldP spid="282632" grpId="0" animBg="1" autoUpdateAnimBg="0"/>
      <p:bldP spid="282633" grpId="0" animBg="1" autoUpdateAnimBg="0"/>
      <p:bldP spid="282634" grpId="0" animBg="1"/>
      <p:bldP spid="282635" grpId="0" animBg="1"/>
      <p:bldP spid="282636" grpId="0" animBg="1"/>
      <p:bldP spid="11" grpId="0" animBg="1" autoUpdateAnimBg="0"/>
      <p:bldP spid="11" grpId="1" animBg="1"/>
      <p:bldP spid="12" grpId="0" animBg="1" autoUpdateAnimBg="0"/>
      <p:bldP spid="12" grpId="1" animBg="1"/>
      <p:bldP spid="13" grpId="0" animBg="1" autoUpdateAnimBg="0"/>
      <p:bldP spid="14" grpId="0" animBg="1" autoUpdateAnimBg="0"/>
      <p:bldP spid="15" grpId="0" animBg="1"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noChangeArrowheads="1"/>
          </p:cNvSpPr>
          <p:nvPr>
            <p:ph type="sldNum" sz="quarter" idx="12"/>
          </p:nvPr>
        </p:nvSpPr>
        <p:spPr>
          <a:xfrm>
            <a:off x="7431088" y="6248400"/>
            <a:ext cx="1511300" cy="457200"/>
          </a:xfrm>
          <a:effectLst>
            <a:outerShdw dist="35921" dir="2700000" algn="ctr" rotWithShape="0">
              <a:schemeClr val="bg2"/>
            </a:outerShdw>
          </a:effectLst>
        </p:spPr>
        <p:txBody>
          <a:bodyPr/>
          <a:lstStyle/>
          <a:p>
            <a:pPr>
              <a:defRPr/>
            </a:pPr>
            <a:fld id="{2C3C0F6F-FB1E-40E6-A507-5574273BC261}" type="slidenum">
              <a:rPr lang="en-US"/>
              <a:pPr>
                <a:defRPr/>
              </a:pPr>
              <a:t>58</a:t>
            </a:fld>
            <a:endParaRPr lang="en-US" dirty="0"/>
          </a:p>
        </p:txBody>
      </p:sp>
      <p:sp>
        <p:nvSpPr>
          <p:cNvPr id="50179" name="Rectangle 2"/>
          <p:cNvSpPr>
            <a:spLocks noGrp="1" noRot="1" noChangeArrowheads="1"/>
          </p:cNvSpPr>
          <p:nvPr>
            <p:ph type="title"/>
          </p:nvPr>
        </p:nvSpPr>
        <p:spPr>
          <a:xfrm>
            <a:off x="1244600" y="420688"/>
            <a:ext cx="7521575" cy="1143000"/>
          </a:xfrm>
        </p:spPr>
        <p:txBody>
          <a:bodyPr/>
          <a:lstStyle/>
          <a:p>
            <a:pPr algn="ctr" eaLnBrk="1" hangingPunct="1">
              <a:defRPr/>
            </a:pPr>
            <a:r>
              <a:rPr lang="en-US" b="1" dirty="0" smtClean="0">
                <a:effectLst>
                  <a:outerShdw blurRad="38100" dist="38100" dir="2700000" algn="tl">
                    <a:srgbClr val="000000">
                      <a:alpha val="43137"/>
                    </a:srgbClr>
                  </a:outerShdw>
                </a:effectLst>
              </a:rPr>
              <a:t>Adopting Policy Governance</a:t>
            </a:r>
          </a:p>
        </p:txBody>
      </p:sp>
      <p:sp>
        <p:nvSpPr>
          <p:cNvPr id="175107" name="Rectangle 3"/>
          <p:cNvSpPr>
            <a:spLocks noGrp="1" noChangeArrowheads="1"/>
          </p:cNvSpPr>
          <p:nvPr>
            <p:ph type="body" idx="1"/>
          </p:nvPr>
        </p:nvSpPr>
        <p:spPr>
          <a:xfrm>
            <a:off x="1169988" y="1770062"/>
            <a:ext cx="7772400" cy="4783137"/>
          </a:xfrm>
        </p:spPr>
        <p:txBody>
          <a:bodyPr/>
          <a:lstStyle/>
          <a:p>
            <a:pPr eaLnBrk="1" hangingPunct="1">
              <a:defRPr/>
            </a:pPr>
            <a:r>
              <a:rPr lang="en-US" dirty="0"/>
              <a:t>Decision to proceed</a:t>
            </a:r>
          </a:p>
          <a:p>
            <a:pPr eaLnBrk="1" hangingPunct="1">
              <a:defRPr/>
            </a:pPr>
            <a:r>
              <a:rPr lang="en-US" dirty="0"/>
              <a:t>Prepare board – reading/discussing</a:t>
            </a:r>
          </a:p>
          <a:p>
            <a:pPr eaLnBrk="1" hangingPunct="1">
              <a:defRPr/>
            </a:pPr>
            <a:r>
              <a:rPr lang="en-US" dirty="0"/>
              <a:t>Prepare staff – reading/observe board</a:t>
            </a:r>
          </a:p>
          <a:p>
            <a:pPr eaLnBrk="1" hangingPunct="1">
              <a:defRPr/>
            </a:pPr>
            <a:r>
              <a:rPr lang="en-US" dirty="0"/>
              <a:t>Prepare community – linkage</a:t>
            </a:r>
          </a:p>
          <a:p>
            <a:pPr eaLnBrk="1" hangingPunct="1">
              <a:defRPr/>
            </a:pPr>
            <a:r>
              <a:rPr lang="en-US" dirty="0"/>
              <a:t>Develop means policies – GP, BSR, EL</a:t>
            </a:r>
          </a:p>
          <a:p>
            <a:pPr eaLnBrk="1" hangingPunct="1">
              <a:defRPr/>
            </a:pPr>
            <a:r>
              <a:rPr lang="en-US" dirty="0"/>
              <a:t>Develop ends policies – ENDS</a:t>
            </a:r>
          </a:p>
          <a:p>
            <a:pPr eaLnBrk="1" hangingPunct="1">
              <a:defRPr/>
            </a:pPr>
            <a:r>
              <a:rPr lang="en-US" dirty="0"/>
              <a:t>Schedule monitoring – annual </a:t>
            </a:r>
            <a:r>
              <a:rPr lang="en-US" dirty="0" smtClean="0"/>
              <a:t>agenda</a:t>
            </a:r>
          </a:p>
          <a:p>
            <a:pPr eaLnBrk="1" hangingPunct="1">
              <a:defRPr/>
            </a:pPr>
            <a:r>
              <a:rPr lang="en-US" dirty="0" smtClean="0"/>
              <a:t>Resolution / News release</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p:txBody>
          <a:bodyPr/>
          <a:lstStyle/>
          <a:p>
            <a:pPr>
              <a:defRPr/>
            </a:pPr>
            <a:fld id="{CC32644C-7C4F-4CF2-8354-403696E60EDE}" type="slidenum">
              <a:rPr lang="en-US" smtClean="0"/>
              <a:pPr>
                <a:defRPr/>
              </a:pPr>
              <a:t>59</a:t>
            </a:fld>
            <a:endParaRPr lang="en-US" smtClean="0"/>
          </a:p>
        </p:txBody>
      </p:sp>
      <p:sp>
        <p:nvSpPr>
          <p:cNvPr id="294914" name="Rectangle 2"/>
          <p:cNvSpPr>
            <a:spLocks noChangeArrowheads="1"/>
          </p:cNvSpPr>
          <p:nvPr/>
        </p:nvSpPr>
        <p:spPr bwMode="auto">
          <a:xfrm>
            <a:off x="1066800" y="457200"/>
            <a:ext cx="8077200" cy="9906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algn="ctr">
              <a:defRPr/>
            </a:pPr>
            <a:r>
              <a:rPr lang="en-US" sz="4400" b="1" dirty="0">
                <a:solidFill>
                  <a:srgbClr val="FFFF00"/>
                </a:solidFill>
                <a:effectLst>
                  <a:outerShdw blurRad="38100" dist="38100" dir="2700000" algn="tl">
                    <a:srgbClr val="000000">
                      <a:alpha val="43137"/>
                    </a:srgbClr>
                  </a:outerShdw>
                </a:effectLst>
                <a:latin typeface="+mj-lt"/>
                <a:ea typeface="+mj-ea"/>
                <a:cs typeface="+mj-cs"/>
              </a:rPr>
              <a:t>Multi-Session vs. Blitz</a:t>
            </a:r>
          </a:p>
        </p:txBody>
      </p:sp>
      <p:sp>
        <p:nvSpPr>
          <p:cNvPr id="48132" name="Text Box 3"/>
          <p:cNvSpPr txBox="1">
            <a:spLocks noChangeArrowheads="1"/>
          </p:cNvSpPr>
          <p:nvPr/>
        </p:nvSpPr>
        <p:spPr bwMode="auto">
          <a:xfrm>
            <a:off x="4724400" y="2209800"/>
            <a:ext cx="184150" cy="457200"/>
          </a:xfrm>
          <a:prstGeom prst="rect">
            <a:avLst/>
          </a:prstGeom>
          <a:noFill/>
          <a:ln w="12700" cap="sq" algn="ctr">
            <a:noFill/>
            <a:miter lim="800000"/>
            <a:headEnd/>
            <a:tailEnd/>
          </a:ln>
        </p:spPr>
        <p:txBody>
          <a:bodyPr wrap="none">
            <a:spAutoFit/>
          </a:bodyPr>
          <a:lstStyle/>
          <a:p>
            <a:pPr algn="ctr"/>
            <a:endParaRPr lang="en-US"/>
          </a:p>
        </p:txBody>
      </p:sp>
      <p:sp>
        <p:nvSpPr>
          <p:cNvPr id="294916" name="Text Box 4"/>
          <p:cNvSpPr txBox="1">
            <a:spLocks noChangeArrowheads="1"/>
          </p:cNvSpPr>
          <p:nvPr/>
        </p:nvSpPr>
        <p:spPr bwMode="auto">
          <a:xfrm>
            <a:off x="1117600" y="1676400"/>
            <a:ext cx="8026400" cy="1406525"/>
          </a:xfrm>
          <a:prstGeom prst="rect">
            <a:avLst/>
          </a:prstGeom>
          <a:noFill/>
          <a:ln w="12700" cap="sq" algn="ctr">
            <a:noFill/>
            <a:miter lim="800000"/>
            <a:headEnd/>
            <a:tailEnd/>
          </a:ln>
          <a:effectLst>
            <a:outerShdw dist="35921" dir="2700000" algn="ctr" rotWithShape="0">
              <a:schemeClr val="bg2"/>
            </a:outerShdw>
          </a:effectLst>
        </p:spPr>
        <p:txBody>
          <a:bodyPr>
            <a:spAutoFit/>
          </a:bodyPr>
          <a:lstStyle/>
          <a:p>
            <a:pPr marL="457200" indent="-457200" algn="ctr">
              <a:spcAft>
                <a:spcPct val="30000"/>
              </a:spcAft>
              <a:buClr>
                <a:schemeClr val="tx2"/>
              </a:buClr>
              <a:defRPr/>
            </a:pPr>
            <a:r>
              <a:rPr lang="en-US" b="1" dirty="0">
                <a:solidFill>
                  <a:srgbClr val="FFFFFF"/>
                </a:solidFill>
                <a:effectLst>
                  <a:outerShdw blurRad="38100" dist="38100" dir="2700000" algn="tl">
                    <a:srgbClr val="000000"/>
                  </a:outerShdw>
                </a:effectLst>
                <a:cs typeface="+mn-cs"/>
              </a:rPr>
              <a:t>Several months			Several days (6 typical)</a:t>
            </a:r>
          </a:p>
          <a:p>
            <a:pPr marL="457200" indent="-457200" algn="ctr">
              <a:spcAft>
                <a:spcPct val="30000"/>
              </a:spcAft>
              <a:buClr>
                <a:schemeClr val="tx2"/>
              </a:buClr>
              <a:defRPr/>
            </a:pPr>
            <a:r>
              <a:rPr lang="en-US" b="1" dirty="0">
                <a:solidFill>
                  <a:srgbClr val="FFFFFF"/>
                </a:solidFill>
                <a:effectLst>
                  <a:outerShdw blurRad="38100" dist="38100" dir="2700000" algn="tl">
                    <a:srgbClr val="000000"/>
                  </a:outerShdw>
                </a:effectLst>
                <a:cs typeface="+mn-cs"/>
              </a:rPr>
              <a:t>More depth of understanding	More unity of agreement</a:t>
            </a:r>
          </a:p>
          <a:p>
            <a:pPr marL="457200" indent="-457200" algn="ctr">
              <a:spcAft>
                <a:spcPct val="30000"/>
              </a:spcAft>
              <a:buClr>
                <a:schemeClr val="tx2"/>
              </a:buClr>
              <a:defRPr/>
            </a:pPr>
            <a:r>
              <a:rPr lang="en-US" b="1" dirty="0">
                <a:solidFill>
                  <a:srgbClr val="FFFFFF"/>
                </a:solidFill>
                <a:effectLst>
                  <a:outerShdw blurRad="38100" dist="38100" dir="2700000" algn="tl">
                    <a:srgbClr val="000000"/>
                  </a:outerShdw>
                </a:effectLst>
                <a:cs typeface="+mn-cs"/>
              </a:rPr>
              <a:t>Requires patience			Requires three weekends</a:t>
            </a:r>
          </a:p>
        </p:txBody>
      </p:sp>
      <p:sp>
        <p:nvSpPr>
          <p:cNvPr id="294917" name="Text Box 5"/>
          <p:cNvSpPr txBox="1">
            <a:spLocks noChangeArrowheads="1"/>
          </p:cNvSpPr>
          <p:nvPr/>
        </p:nvSpPr>
        <p:spPr bwMode="auto">
          <a:xfrm>
            <a:off x="1219200" y="3505200"/>
            <a:ext cx="7162800" cy="1938992"/>
          </a:xfrm>
          <a:prstGeom prst="rect">
            <a:avLst/>
          </a:prstGeom>
          <a:noFill/>
          <a:ln w="12700" cap="sq">
            <a:noFill/>
            <a:miter lim="800000"/>
            <a:headEnd/>
            <a:tailEnd/>
          </a:ln>
          <a:effectLst>
            <a:outerShdw dist="35921" dir="2700000" algn="ctr" rotWithShape="0">
              <a:schemeClr val="bg2"/>
            </a:outerShdw>
          </a:effectLst>
        </p:spPr>
        <p:txBody>
          <a:bodyPr>
            <a:spAutoFit/>
          </a:bodyPr>
          <a:lstStyle/>
          <a:p>
            <a:pPr marL="457200" indent="-457200">
              <a:buFontTx/>
              <a:buAutoNum type="arabicPeriod"/>
              <a:defRPr/>
            </a:pPr>
            <a:r>
              <a:rPr lang="en-US" dirty="0">
                <a:cs typeface="+mn-cs"/>
              </a:rPr>
              <a:t>It is not the speed of implementation, but the depth of  understanding of the governance principles you should target</a:t>
            </a:r>
          </a:p>
          <a:p>
            <a:pPr marL="457200" indent="-457200">
              <a:buFontTx/>
              <a:buAutoNum type="arabicPeriod"/>
              <a:defRPr/>
            </a:pPr>
            <a:endParaRPr lang="en-US" dirty="0">
              <a:cs typeface="+mn-cs"/>
            </a:endParaRPr>
          </a:p>
          <a:p>
            <a:pPr marL="457200" indent="-457200">
              <a:buFontTx/>
              <a:buAutoNum type="arabicPeriod"/>
              <a:defRPr/>
            </a:pPr>
            <a:r>
              <a:rPr lang="en-US" dirty="0">
                <a:cs typeface="+mn-cs"/>
              </a:rPr>
              <a:t>Design a process that will work for you.</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a:spLocks noGrp="1"/>
          </p:cNvSpPr>
          <p:nvPr>
            <p:ph type="sldNum" sz="quarter" idx="12"/>
          </p:nvPr>
        </p:nvSpPr>
        <p:spPr/>
        <p:txBody>
          <a:bodyPr/>
          <a:lstStyle/>
          <a:p>
            <a:pPr>
              <a:defRPr/>
            </a:pPr>
            <a:fld id="{0AF411DA-3CE8-4787-85D8-834E579843DB}" type="slidenum">
              <a:rPr lang="en-US" smtClean="0"/>
              <a:pPr>
                <a:defRPr/>
              </a:pPr>
              <a:t>60</a:t>
            </a:fld>
            <a:endParaRPr lang="en-US" smtClean="0"/>
          </a:p>
        </p:txBody>
      </p:sp>
      <p:sp>
        <p:nvSpPr>
          <p:cNvPr id="293890" name="Rectangle 2"/>
          <p:cNvSpPr>
            <a:spLocks noChangeArrowheads="1"/>
          </p:cNvSpPr>
          <p:nvPr/>
        </p:nvSpPr>
        <p:spPr bwMode="auto">
          <a:xfrm>
            <a:off x="1574800" y="228600"/>
            <a:ext cx="7086600" cy="990600"/>
          </a:xfrm>
          <a:prstGeom prst="rect">
            <a:avLst/>
          </a:prstGeom>
          <a:noFill/>
          <a:ln w="12700">
            <a:noFill/>
            <a:miter lim="800000"/>
            <a:headEnd/>
            <a:tailEnd/>
          </a:ln>
          <a:effectLst>
            <a:outerShdw dist="35921" dir="2700000" algn="ctr" rotWithShape="0">
              <a:schemeClr val="bg2"/>
            </a:outerShdw>
          </a:effectLst>
        </p:spPr>
        <p:txBody>
          <a:bodyPr lIns="90487" tIns="44450" rIns="90487" bIns="44450" anchor="ctr"/>
          <a:lstStyle/>
          <a:p>
            <a:pPr algn="ctr">
              <a:defRPr/>
            </a:pPr>
            <a:r>
              <a:rPr lang="en-US" sz="4400" b="1" dirty="0">
                <a:solidFill>
                  <a:srgbClr val="FFFF00"/>
                </a:solidFill>
                <a:effectLst>
                  <a:outerShdw blurRad="38100" dist="38100" dir="2700000" algn="tl">
                    <a:srgbClr val="000000">
                      <a:alpha val="43137"/>
                    </a:srgbClr>
                  </a:outerShdw>
                </a:effectLst>
                <a:cs typeface="+mn-cs"/>
              </a:rPr>
              <a:t>Policy Development</a:t>
            </a:r>
          </a:p>
        </p:txBody>
      </p:sp>
      <p:sp>
        <p:nvSpPr>
          <p:cNvPr id="49156" name="Text Box 3"/>
          <p:cNvSpPr txBox="1">
            <a:spLocks noChangeArrowheads="1"/>
          </p:cNvSpPr>
          <p:nvPr/>
        </p:nvSpPr>
        <p:spPr bwMode="auto">
          <a:xfrm>
            <a:off x="4724400" y="2209800"/>
            <a:ext cx="184150" cy="457200"/>
          </a:xfrm>
          <a:prstGeom prst="rect">
            <a:avLst/>
          </a:prstGeom>
          <a:noFill/>
          <a:ln w="12700" cap="sq" algn="ctr">
            <a:noFill/>
            <a:miter lim="800000"/>
            <a:headEnd/>
            <a:tailEnd/>
          </a:ln>
        </p:spPr>
        <p:txBody>
          <a:bodyPr wrap="none">
            <a:spAutoFit/>
          </a:bodyPr>
          <a:lstStyle/>
          <a:p>
            <a:pPr algn="ctr"/>
            <a:endParaRPr lang="en-US"/>
          </a:p>
        </p:txBody>
      </p:sp>
      <p:sp>
        <p:nvSpPr>
          <p:cNvPr id="293892" name="Rectangle 4"/>
          <p:cNvSpPr>
            <a:spLocks noGrp="1" noChangeArrowheads="1"/>
          </p:cNvSpPr>
          <p:nvPr>
            <p:ph type="body" idx="1"/>
          </p:nvPr>
        </p:nvSpPr>
        <p:spPr>
          <a:xfrm>
            <a:off x="1295400" y="1524000"/>
            <a:ext cx="7620000" cy="4572000"/>
          </a:xfrm>
          <a:effectLst>
            <a:outerShdw dist="35921" dir="2700000" algn="ctr" rotWithShape="0">
              <a:schemeClr val="bg2"/>
            </a:outerShdw>
          </a:effectLst>
        </p:spPr>
        <p:txBody>
          <a:bodyPr/>
          <a:lstStyle/>
          <a:p>
            <a:pPr eaLnBrk="1" hangingPunct="1">
              <a:lnSpc>
                <a:spcPct val="90000"/>
              </a:lnSpc>
              <a:buFontTx/>
              <a:buNone/>
              <a:defRPr/>
            </a:pPr>
            <a:r>
              <a:rPr lang="en-US" sz="2800" dirty="0"/>
              <a:t>GP  		Governance Process    		5 hrs</a:t>
            </a:r>
          </a:p>
          <a:p>
            <a:pPr eaLnBrk="1" hangingPunct="1">
              <a:lnSpc>
                <a:spcPct val="90000"/>
              </a:lnSpc>
              <a:buFontTx/>
              <a:buNone/>
              <a:defRPr/>
            </a:pPr>
            <a:r>
              <a:rPr lang="en-US" sz="2800" dirty="0"/>
              <a:t>B/CR 		Board/ CEO Relations		2 hrs</a:t>
            </a:r>
          </a:p>
          <a:p>
            <a:pPr eaLnBrk="1" hangingPunct="1">
              <a:lnSpc>
                <a:spcPct val="90000"/>
              </a:lnSpc>
              <a:buFontTx/>
              <a:buNone/>
              <a:defRPr/>
            </a:pPr>
            <a:r>
              <a:rPr lang="en-US" sz="2800" dirty="0"/>
              <a:t>EL		Executive Limitations		7 hrs</a:t>
            </a:r>
          </a:p>
          <a:p>
            <a:pPr eaLnBrk="1" hangingPunct="1">
              <a:lnSpc>
                <a:spcPct val="90000"/>
              </a:lnSpc>
              <a:buFontTx/>
              <a:buNone/>
              <a:defRPr/>
            </a:pPr>
            <a:r>
              <a:rPr lang="en-US" sz="2800" dirty="0"/>
              <a:t>ENDs		</a:t>
            </a:r>
            <a:r>
              <a:rPr lang="en-US" sz="2800" dirty="0" err="1"/>
              <a:t>Ends</a:t>
            </a:r>
            <a:r>
              <a:rPr lang="en-US" sz="2800" dirty="0"/>
              <a:t> Policies		     </a:t>
            </a:r>
            <a:r>
              <a:rPr lang="en-US" sz="2800" dirty="0" smtClean="0"/>
              <a:t>	6 hrs</a:t>
            </a:r>
            <a:endParaRPr lang="en-US" sz="2800" dirty="0"/>
          </a:p>
          <a:p>
            <a:pPr eaLnBrk="1" hangingPunct="1">
              <a:lnSpc>
                <a:spcPct val="90000"/>
              </a:lnSpc>
              <a:buFontTx/>
              <a:buNone/>
              <a:defRPr/>
            </a:pPr>
            <a:endParaRPr lang="en-US" sz="2800" dirty="0"/>
          </a:p>
          <a:p>
            <a:pPr eaLnBrk="1" hangingPunct="1">
              <a:lnSpc>
                <a:spcPct val="90000"/>
              </a:lnSpc>
              <a:defRPr/>
            </a:pPr>
            <a:r>
              <a:rPr lang="en-US" sz="2800" dirty="0"/>
              <a:t>Monitoring Schedule Development 		</a:t>
            </a:r>
            <a:r>
              <a:rPr lang="en-US" sz="2800" dirty="0" smtClean="0"/>
              <a:t>2 </a:t>
            </a:r>
            <a:r>
              <a:rPr lang="en-US" sz="2800" dirty="0"/>
              <a:t>hrs</a:t>
            </a:r>
          </a:p>
          <a:p>
            <a:pPr eaLnBrk="1" hangingPunct="1">
              <a:lnSpc>
                <a:spcPct val="90000"/>
              </a:lnSpc>
              <a:buFontTx/>
              <a:buNone/>
              <a:defRPr/>
            </a:pPr>
            <a:r>
              <a:rPr lang="en-US" sz="2800" dirty="0"/>
              <a:t>    (GP-8E in sample)</a:t>
            </a:r>
          </a:p>
          <a:p>
            <a:pPr eaLnBrk="1" hangingPunct="1">
              <a:lnSpc>
                <a:spcPct val="90000"/>
              </a:lnSpc>
              <a:defRPr/>
            </a:pPr>
            <a:r>
              <a:rPr lang="en-US" sz="2800" dirty="0"/>
              <a:t>Adopt Policies</a:t>
            </a:r>
          </a:p>
          <a:p>
            <a:pPr eaLnBrk="1" hangingPunct="1">
              <a:lnSpc>
                <a:spcPct val="90000"/>
              </a:lnSpc>
              <a:defRPr/>
            </a:pPr>
            <a:r>
              <a:rPr lang="en-US" sz="2800" dirty="0"/>
              <a:t>Linkage </a:t>
            </a:r>
            <a:r>
              <a:rPr lang="en-US" sz="2800" dirty="0" smtClean="0"/>
              <a:t>Training</a:t>
            </a:r>
            <a:endParaRPr lang="en-US"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noChangeArrowheads="1"/>
          </p:cNvSpPr>
          <p:nvPr>
            <p:ph type="sldNum" sz="quarter" idx="12"/>
          </p:nvPr>
        </p:nvSpPr>
        <p:spPr>
          <a:xfrm>
            <a:off x="7097713" y="6235700"/>
            <a:ext cx="1820862" cy="457200"/>
          </a:xfrm>
          <a:effectLst>
            <a:outerShdw dist="35921" dir="2700000" algn="ctr" rotWithShape="0">
              <a:schemeClr val="bg2"/>
            </a:outerShdw>
          </a:effectLst>
        </p:spPr>
        <p:txBody>
          <a:bodyPr/>
          <a:lstStyle/>
          <a:p>
            <a:pPr>
              <a:defRPr/>
            </a:pPr>
            <a:fld id="{7E4C0029-8CD0-4B7E-BDB6-D64DFAA928B7}" type="slidenum">
              <a:rPr lang="en-US"/>
              <a:pPr>
                <a:defRPr/>
              </a:pPr>
              <a:t>61</a:t>
            </a:fld>
            <a:endParaRPr lang="en-US"/>
          </a:p>
        </p:txBody>
      </p:sp>
      <p:sp>
        <p:nvSpPr>
          <p:cNvPr id="53251" name="Rectangle 2"/>
          <p:cNvSpPr>
            <a:spLocks noGrp="1" noRot="1" noChangeArrowheads="1"/>
          </p:cNvSpPr>
          <p:nvPr>
            <p:ph type="title"/>
          </p:nvPr>
        </p:nvSpPr>
        <p:spPr>
          <a:xfrm>
            <a:off x="1374775" y="406400"/>
            <a:ext cx="6913563" cy="1143000"/>
          </a:xfrm>
        </p:spPr>
        <p:txBody>
          <a:bodyPr/>
          <a:lstStyle/>
          <a:p>
            <a:pPr algn="ctr" eaLnBrk="1" hangingPunct="1">
              <a:defRPr/>
            </a:pPr>
            <a:r>
              <a:rPr lang="en-US" b="1" dirty="0" smtClean="0">
                <a:effectLst>
                  <a:outerShdw blurRad="38100" dist="38100" dir="2700000" algn="tl">
                    <a:srgbClr val="000000">
                      <a:alpha val="43137"/>
                    </a:srgbClr>
                  </a:outerShdw>
                </a:effectLst>
              </a:rPr>
              <a:t>Using the Model</a:t>
            </a:r>
          </a:p>
        </p:txBody>
      </p:sp>
      <p:sp>
        <p:nvSpPr>
          <p:cNvPr id="176131" name="Rectangle 3"/>
          <p:cNvSpPr>
            <a:spLocks noGrp="1" noChangeArrowheads="1"/>
          </p:cNvSpPr>
          <p:nvPr>
            <p:ph type="body" idx="1"/>
          </p:nvPr>
        </p:nvSpPr>
        <p:spPr>
          <a:xfrm>
            <a:off x="1374775" y="1600200"/>
            <a:ext cx="7543800" cy="4792663"/>
          </a:xfrm>
        </p:spPr>
        <p:txBody>
          <a:bodyPr/>
          <a:lstStyle/>
          <a:p>
            <a:pPr eaLnBrk="1" hangingPunct="1">
              <a:lnSpc>
                <a:spcPct val="90000"/>
              </a:lnSpc>
              <a:defRPr/>
            </a:pPr>
            <a:r>
              <a:rPr lang="en-US" dirty="0" smtClean="0"/>
              <a:t>Prepare Agenda</a:t>
            </a:r>
          </a:p>
          <a:p>
            <a:pPr eaLnBrk="1" hangingPunct="1">
              <a:lnSpc>
                <a:spcPct val="90000"/>
              </a:lnSpc>
              <a:defRPr/>
            </a:pPr>
            <a:r>
              <a:rPr lang="en-US" dirty="0" smtClean="0"/>
              <a:t>Establish a Routine</a:t>
            </a:r>
            <a:endParaRPr lang="en-US" dirty="0"/>
          </a:p>
          <a:p>
            <a:pPr eaLnBrk="1" hangingPunct="1">
              <a:lnSpc>
                <a:spcPct val="90000"/>
              </a:lnSpc>
              <a:defRPr/>
            </a:pPr>
            <a:r>
              <a:rPr lang="en-US" dirty="0" smtClean="0"/>
              <a:t>Meeting Evaluation</a:t>
            </a:r>
          </a:p>
          <a:p>
            <a:pPr eaLnBrk="1" hangingPunct="1">
              <a:lnSpc>
                <a:spcPct val="90000"/>
              </a:lnSpc>
              <a:defRPr/>
            </a:pPr>
            <a:r>
              <a:rPr lang="en-US" dirty="0" smtClean="0"/>
              <a:t>Conduct Linkage</a:t>
            </a:r>
            <a:endParaRPr lang="en-US" dirty="0"/>
          </a:p>
          <a:p>
            <a:pPr eaLnBrk="1" hangingPunct="1">
              <a:lnSpc>
                <a:spcPct val="90000"/>
              </a:lnSpc>
              <a:defRPr/>
            </a:pPr>
            <a:r>
              <a:rPr lang="en-US" dirty="0" smtClean="0"/>
              <a:t>Monitor…Respond…Review…Revise</a:t>
            </a:r>
            <a:endParaRPr lang="en-US" dirty="0"/>
          </a:p>
          <a:p>
            <a:pPr marL="742950" lvl="2" indent="-342900" eaLnBrk="1" hangingPunct="1">
              <a:lnSpc>
                <a:spcPct val="90000"/>
              </a:lnSpc>
              <a:buFont typeface="Wingdings" pitchFamily="2" charset="2"/>
              <a:buChar char="Ø"/>
              <a:defRPr/>
            </a:pPr>
            <a:r>
              <a:rPr lang="en-US" dirty="0">
                <a:ea typeface="+mn-ea"/>
                <a:cs typeface="+mn-cs"/>
              </a:rPr>
              <a:t>Monitor district and board performance</a:t>
            </a:r>
          </a:p>
          <a:p>
            <a:pPr marL="742950" lvl="2" indent="-342900" eaLnBrk="1" hangingPunct="1">
              <a:lnSpc>
                <a:spcPct val="90000"/>
              </a:lnSpc>
              <a:buFont typeface="Wingdings" pitchFamily="2" charset="2"/>
              <a:buChar char="Ø"/>
              <a:defRPr/>
            </a:pPr>
            <a:r>
              <a:rPr lang="en-US" dirty="0">
                <a:ea typeface="+mn-ea"/>
                <a:cs typeface="+mn-cs"/>
              </a:rPr>
              <a:t>Respond as a board to each monitoring</a:t>
            </a:r>
          </a:p>
          <a:p>
            <a:pPr marL="742950" lvl="2" indent="-342900" eaLnBrk="1" hangingPunct="1">
              <a:lnSpc>
                <a:spcPct val="90000"/>
              </a:lnSpc>
              <a:buFont typeface="Wingdings" pitchFamily="2" charset="2"/>
              <a:buChar char="Ø"/>
              <a:defRPr/>
            </a:pPr>
            <a:r>
              <a:rPr lang="en-US" dirty="0">
                <a:ea typeface="+mn-ea"/>
                <a:cs typeface="+mn-cs"/>
              </a:rPr>
              <a:t>Review/revise policy for next cycle</a:t>
            </a:r>
          </a:p>
          <a:p>
            <a:pPr eaLnBrk="1" hangingPunct="1">
              <a:lnSpc>
                <a:spcPct val="90000"/>
              </a:lnSpc>
              <a:defRPr/>
            </a:pPr>
            <a:r>
              <a:rPr lang="en-US" dirty="0"/>
              <a:t>Publish Evaluation </a:t>
            </a:r>
            <a:r>
              <a:rPr lang="en-US" dirty="0" smtClean="0"/>
              <a:t>Results</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a:xfrm>
            <a:off x="1143000" y="381000"/>
            <a:ext cx="7772400" cy="1143000"/>
          </a:xfrm>
          <a:effectLst>
            <a:outerShdw dist="35921" dir="2700000" algn="ctr" rotWithShape="0">
              <a:schemeClr val="bg2"/>
            </a:outerShdw>
          </a:effectLst>
        </p:spPr>
        <p:txBody>
          <a:bodyPr/>
          <a:lstStyle/>
          <a:p>
            <a:pPr algn="ctr" eaLnBrk="1" hangingPunct="1">
              <a:defRPr/>
            </a:pPr>
            <a:r>
              <a:rPr lang="en-US" b="1" kern="1200" dirty="0" smtClean="0">
                <a:effectLst>
                  <a:outerShdw blurRad="38100" dist="38100" dir="2700000" algn="tl">
                    <a:srgbClr val="000000">
                      <a:alpha val="43137"/>
                    </a:srgbClr>
                  </a:outerShdw>
                </a:effectLst>
                <a:ea typeface="+mn-ea"/>
                <a:cs typeface="+mn-cs"/>
              </a:rPr>
              <a:t>What is a Board for?</a:t>
            </a:r>
            <a:endParaRPr lang="en-US" sz="3200" b="1" kern="1200" dirty="0">
              <a:effectLst>
                <a:outerShdw blurRad="38100" dist="38100" dir="2700000" algn="tl">
                  <a:srgbClr val="000000">
                    <a:alpha val="43137"/>
                  </a:srgbClr>
                </a:outerShdw>
              </a:effectLst>
              <a:ea typeface="+mn-ea"/>
              <a:cs typeface="+mn-cs"/>
            </a:endParaRPr>
          </a:p>
        </p:txBody>
      </p:sp>
      <p:sp>
        <p:nvSpPr>
          <p:cNvPr id="6" name="Content Placeholder 5"/>
          <p:cNvSpPr>
            <a:spLocks noGrp="1"/>
          </p:cNvSpPr>
          <p:nvPr>
            <p:ph sz="half" idx="1"/>
          </p:nvPr>
        </p:nvSpPr>
        <p:spPr>
          <a:xfrm>
            <a:off x="1169988" y="1946275"/>
            <a:ext cx="5916612" cy="4114800"/>
          </a:xfrm>
        </p:spPr>
        <p:txBody>
          <a:bodyPr/>
          <a:lstStyle/>
          <a:p>
            <a:pPr>
              <a:lnSpc>
                <a:spcPct val="90000"/>
              </a:lnSpc>
              <a:spcBef>
                <a:spcPts val="0"/>
              </a:spcBef>
              <a:spcAft>
                <a:spcPts val="400"/>
              </a:spcAft>
            </a:pPr>
            <a:r>
              <a:rPr lang="en-US" sz="3200" dirty="0" smtClean="0"/>
              <a:t>Supervising the schools</a:t>
            </a:r>
          </a:p>
          <a:p>
            <a:pPr>
              <a:lnSpc>
                <a:spcPct val="90000"/>
              </a:lnSpc>
              <a:spcBef>
                <a:spcPts val="0"/>
              </a:spcBef>
              <a:spcAft>
                <a:spcPts val="400"/>
              </a:spcAft>
            </a:pPr>
            <a:r>
              <a:rPr lang="en-US" sz="3200" dirty="0" smtClean="0"/>
              <a:t>Identifying desired results</a:t>
            </a:r>
          </a:p>
          <a:p>
            <a:pPr>
              <a:lnSpc>
                <a:spcPct val="90000"/>
              </a:lnSpc>
              <a:spcBef>
                <a:spcPts val="0"/>
              </a:spcBef>
              <a:spcAft>
                <a:spcPts val="400"/>
              </a:spcAft>
            </a:pPr>
            <a:r>
              <a:rPr lang="en-US" sz="3200" dirty="0" smtClean="0"/>
              <a:t>Approving curriculum/textbooks</a:t>
            </a:r>
          </a:p>
          <a:p>
            <a:pPr>
              <a:lnSpc>
                <a:spcPct val="90000"/>
              </a:lnSpc>
              <a:spcBef>
                <a:spcPts val="0"/>
              </a:spcBef>
              <a:spcAft>
                <a:spcPts val="400"/>
              </a:spcAft>
            </a:pPr>
            <a:r>
              <a:rPr lang="en-US" sz="3200" dirty="0" smtClean="0"/>
              <a:t>Creating a vision for the district</a:t>
            </a:r>
          </a:p>
          <a:p>
            <a:pPr>
              <a:lnSpc>
                <a:spcPct val="90000"/>
              </a:lnSpc>
              <a:spcBef>
                <a:spcPts val="0"/>
              </a:spcBef>
              <a:spcAft>
                <a:spcPts val="400"/>
              </a:spcAft>
            </a:pPr>
            <a:r>
              <a:rPr lang="en-US" sz="3200" dirty="0" smtClean="0"/>
              <a:t>Approving academic programs</a:t>
            </a:r>
          </a:p>
          <a:p>
            <a:pPr>
              <a:lnSpc>
                <a:spcPct val="90000"/>
              </a:lnSpc>
              <a:spcBef>
                <a:spcPts val="0"/>
              </a:spcBef>
              <a:spcAft>
                <a:spcPts val="400"/>
              </a:spcAft>
            </a:pPr>
            <a:r>
              <a:rPr lang="en-US" sz="3200" dirty="0" smtClean="0"/>
              <a:t>Monitoring district performance</a:t>
            </a:r>
          </a:p>
          <a:p>
            <a:pPr>
              <a:lnSpc>
                <a:spcPct val="90000"/>
              </a:lnSpc>
              <a:spcBef>
                <a:spcPts val="0"/>
              </a:spcBef>
              <a:spcAft>
                <a:spcPts val="400"/>
              </a:spcAft>
            </a:pPr>
            <a:r>
              <a:rPr lang="en-US" sz="3200" dirty="0" smtClean="0"/>
              <a:t>Approving district strategy for accomplishing desired results</a:t>
            </a:r>
            <a:endParaRPr lang="en-US" sz="3200" dirty="0"/>
          </a:p>
        </p:txBody>
      </p:sp>
      <p:sp>
        <p:nvSpPr>
          <p:cNvPr id="7" name="Content Placeholder 6"/>
          <p:cNvSpPr>
            <a:spLocks noGrp="1"/>
          </p:cNvSpPr>
          <p:nvPr>
            <p:ph sz="half" idx="2"/>
          </p:nvPr>
        </p:nvSpPr>
        <p:spPr>
          <a:xfrm>
            <a:off x="7239000" y="1946274"/>
            <a:ext cx="1703388" cy="4606925"/>
          </a:xfrm>
        </p:spPr>
        <p:txBody>
          <a:bodyPr/>
          <a:lstStyle/>
          <a:p>
            <a:pPr>
              <a:lnSpc>
                <a:spcPct val="90000"/>
              </a:lnSpc>
              <a:spcBef>
                <a:spcPts val="0"/>
              </a:spcBef>
              <a:spcAft>
                <a:spcPts val="400"/>
              </a:spcAft>
            </a:pPr>
            <a:r>
              <a:rPr lang="en-US" sz="3200" dirty="0" smtClean="0"/>
              <a:t>B or </a:t>
            </a:r>
            <a:r>
              <a:rPr lang="en-US" sz="3200" b="1" u="sng" dirty="0" smtClean="0">
                <a:solidFill>
                  <a:srgbClr val="FFFF00"/>
                </a:solidFill>
              </a:rPr>
              <a:t>S</a:t>
            </a:r>
          </a:p>
          <a:p>
            <a:pPr>
              <a:lnSpc>
                <a:spcPct val="90000"/>
              </a:lnSpc>
              <a:spcBef>
                <a:spcPts val="0"/>
              </a:spcBef>
              <a:spcAft>
                <a:spcPts val="400"/>
              </a:spcAft>
            </a:pPr>
            <a:r>
              <a:rPr lang="en-US" sz="3200" b="1" u="sng" dirty="0" smtClean="0">
                <a:solidFill>
                  <a:srgbClr val="FFFF00"/>
                </a:solidFill>
              </a:rPr>
              <a:t>B</a:t>
            </a:r>
            <a:r>
              <a:rPr lang="en-US" sz="3200" dirty="0" smtClean="0"/>
              <a:t> or S</a:t>
            </a:r>
          </a:p>
          <a:p>
            <a:pPr>
              <a:lnSpc>
                <a:spcPct val="90000"/>
              </a:lnSpc>
              <a:spcBef>
                <a:spcPts val="0"/>
              </a:spcBef>
              <a:spcAft>
                <a:spcPts val="400"/>
              </a:spcAft>
            </a:pPr>
            <a:r>
              <a:rPr lang="en-US" sz="3200" dirty="0" smtClean="0"/>
              <a:t>B or </a:t>
            </a:r>
            <a:r>
              <a:rPr lang="en-US" sz="3200" b="1" u="sng" dirty="0" smtClean="0">
                <a:solidFill>
                  <a:srgbClr val="FFFF00"/>
                </a:solidFill>
              </a:rPr>
              <a:t>S</a:t>
            </a:r>
          </a:p>
          <a:p>
            <a:pPr>
              <a:lnSpc>
                <a:spcPct val="90000"/>
              </a:lnSpc>
              <a:spcBef>
                <a:spcPts val="0"/>
              </a:spcBef>
              <a:spcAft>
                <a:spcPts val="400"/>
              </a:spcAft>
            </a:pPr>
            <a:r>
              <a:rPr lang="en-US" sz="3200" b="1" u="sng" dirty="0" smtClean="0">
                <a:solidFill>
                  <a:srgbClr val="FFFF00"/>
                </a:solidFill>
              </a:rPr>
              <a:t>B</a:t>
            </a:r>
            <a:r>
              <a:rPr lang="en-US" sz="3200" dirty="0" smtClean="0"/>
              <a:t> or S</a:t>
            </a:r>
          </a:p>
          <a:p>
            <a:pPr>
              <a:lnSpc>
                <a:spcPct val="90000"/>
              </a:lnSpc>
              <a:spcBef>
                <a:spcPts val="0"/>
              </a:spcBef>
              <a:spcAft>
                <a:spcPts val="400"/>
              </a:spcAft>
            </a:pPr>
            <a:r>
              <a:rPr lang="en-US" sz="3200" dirty="0" smtClean="0"/>
              <a:t>B or </a:t>
            </a:r>
            <a:r>
              <a:rPr lang="en-US" sz="3200" b="1" u="sng" dirty="0" smtClean="0">
                <a:solidFill>
                  <a:srgbClr val="FFFF00"/>
                </a:solidFill>
              </a:rPr>
              <a:t>S</a:t>
            </a:r>
          </a:p>
          <a:p>
            <a:pPr>
              <a:lnSpc>
                <a:spcPct val="90000"/>
              </a:lnSpc>
              <a:spcBef>
                <a:spcPts val="0"/>
              </a:spcBef>
              <a:spcAft>
                <a:spcPts val="400"/>
              </a:spcAft>
            </a:pPr>
            <a:r>
              <a:rPr lang="en-US" sz="3200" b="1" u="sng" dirty="0" smtClean="0">
                <a:solidFill>
                  <a:srgbClr val="FFFF00"/>
                </a:solidFill>
              </a:rPr>
              <a:t>B</a:t>
            </a:r>
            <a:r>
              <a:rPr lang="en-US" sz="3200" dirty="0" smtClean="0"/>
              <a:t> or S</a:t>
            </a:r>
          </a:p>
          <a:p>
            <a:pPr>
              <a:lnSpc>
                <a:spcPct val="90000"/>
              </a:lnSpc>
              <a:spcBef>
                <a:spcPts val="0"/>
              </a:spcBef>
              <a:spcAft>
                <a:spcPts val="400"/>
              </a:spcAft>
            </a:pPr>
            <a:r>
              <a:rPr lang="en-US" sz="3200" dirty="0" smtClean="0"/>
              <a:t>B or </a:t>
            </a:r>
            <a:r>
              <a:rPr lang="en-US" sz="3200" b="1" u="sng" dirty="0" smtClean="0">
                <a:solidFill>
                  <a:srgbClr val="FFFF00"/>
                </a:solidFill>
              </a:rPr>
              <a:t>S</a:t>
            </a:r>
            <a:endParaRPr lang="en-US" sz="3200" b="1" u="sng" dirty="0" smtClean="0">
              <a:solidFill>
                <a:srgbClr val="FFFF00"/>
              </a:solidFill>
            </a:endParaRPr>
          </a:p>
        </p:txBody>
      </p:sp>
      <p:sp>
        <p:nvSpPr>
          <p:cNvPr id="8194" name="Slide Number Placeholder 5"/>
          <p:cNvSpPr>
            <a:spLocks noGrp="1"/>
          </p:cNvSpPr>
          <p:nvPr>
            <p:ph type="sldNum" sz="quarter" idx="12"/>
          </p:nvPr>
        </p:nvSpPr>
        <p:spPr/>
        <p:txBody>
          <a:bodyPr/>
          <a:lstStyle/>
          <a:p>
            <a:pPr>
              <a:defRPr/>
            </a:pPr>
            <a:fld id="{E0C0C4E7-731B-4238-8C8E-972308D2D35F}" type="slidenum">
              <a:rPr lang="en-US" smtClean="0"/>
              <a:pPr>
                <a:defRPr/>
              </a:pPr>
              <a:t>62</a:t>
            </a:fld>
            <a:endParaRPr lang="en-US" smtClean="0"/>
          </a:p>
        </p:txBody>
      </p:sp>
      <p:sp>
        <p:nvSpPr>
          <p:cNvPr id="5" name="Rectangle 4"/>
          <p:cNvSpPr/>
          <p:nvPr/>
        </p:nvSpPr>
        <p:spPr>
          <a:xfrm>
            <a:off x="2375918" y="1260894"/>
            <a:ext cx="5379229" cy="461665"/>
          </a:xfrm>
          <a:prstGeom prst="rect">
            <a:avLst/>
          </a:prstGeom>
        </p:spPr>
        <p:txBody>
          <a:bodyPr wrap="none">
            <a:spAutoFit/>
          </a:bodyPr>
          <a:lstStyle/>
          <a:p>
            <a:r>
              <a:rPr lang="en-US" b="1" dirty="0" smtClean="0">
                <a:solidFill>
                  <a:srgbClr val="FFFF00"/>
                </a:solidFill>
                <a:effectLst>
                  <a:outerShdw blurRad="38100" dist="38100" dir="2700000" algn="tl">
                    <a:srgbClr val="000000">
                      <a:alpha val="43137"/>
                    </a:srgbClr>
                  </a:outerShdw>
                </a:effectLst>
              </a:rPr>
              <a:t>(As compared with the Superintendent)</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0" y="2241884"/>
            <a:ext cx="7086600" cy="2362200"/>
          </a:xfrm>
          <a:ln w="50800" cmpd="sng">
            <a:solidFill>
              <a:schemeClr val="tx1"/>
            </a:solidFill>
          </a:ln>
        </p:spPr>
        <p:txBody>
          <a:bodyPr/>
          <a:lstStyle/>
          <a:p>
            <a:pPr algn="ctr"/>
            <a:r>
              <a:rPr lang="en-US" sz="2800" dirty="0" smtClean="0">
                <a:solidFill>
                  <a:schemeClr val="tx1"/>
                </a:solidFill>
                <a:latin typeface="Arial" pitchFamily="34" charset="0"/>
                <a:cs typeface="Arial" pitchFamily="34" charset="0"/>
              </a:rPr>
              <a:t>Please provide feedback on this session at:</a:t>
            </a:r>
            <a:br>
              <a:rPr lang="en-US" sz="2800" dirty="0" smtClean="0">
                <a:solidFill>
                  <a:schemeClr val="tx1"/>
                </a:solidFill>
                <a:latin typeface="Arial" pitchFamily="34" charset="0"/>
                <a:cs typeface="Arial" pitchFamily="34" charset="0"/>
              </a:rPr>
            </a:br>
            <a:r>
              <a:rPr lang="en-US" sz="2800" u="sng" dirty="0" smtClean="0">
                <a:solidFill>
                  <a:schemeClr val="tx1"/>
                </a:solidFill>
                <a:latin typeface="Arial" pitchFamily="34" charset="0"/>
                <a:cs typeface="Arial" pitchFamily="34" charset="0"/>
              </a:rPr>
              <a:t>http://wssda.org/conference/feedback</a:t>
            </a:r>
          </a:p>
        </p:txBody>
      </p:sp>
      <p:sp>
        <p:nvSpPr>
          <p:cNvPr id="5" name="Slide Number Placeholder 4"/>
          <p:cNvSpPr>
            <a:spLocks noGrp="1"/>
          </p:cNvSpPr>
          <p:nvPr>
            <p:ph type="sldNum" sz="quarter" idx="12"/>
          </p:nvPr>
        </p:nvSpPr>
        <p:spPr/>
        <p:txBody>
          <a:bodyPr/>
          <a:lstStyle/>
          <a:p>
            <a:pPr>
              <a:defRPr/>
            </a:pPr>
            <a:fld id="{5B57FF73-8E55-4022-BDC4-29154C79FE25}" type="slidenum">
              <a:rPr lang="en-US" smtClean="0"/>
              <a:pPr>
                <a:defRPr/>
              </a:pPr>
              <a:t>63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zure">
  <a:themeElements>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fontScheme name="Az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sq"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12700" cap="sq"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3333FF"/>
    </a:dk2>
    <a:lt2>
      <a:srgbClr val="FFFF00"/>
    </a:lt2>
    <a:accent1>
      <a:srgbClr val="FFFF00"/>
    </a:accent1>
    <a:accent2>
      <a:srgbClr val="6666FF"/>
    </a:accent2>
    <a:accent3>
      <a:srgbClr val="ADADFF"/>
    </a:accent3>
    <a:accent4>
      <a:srgbClr val="DADADA"/>
    </a:accent4>
    <a:accent5>
      <a:srgbClr val="FFFFAA"/>
    </a:accent5>
    <a:accent6>
      <a:srgbClr val="5C5CE7"/>
    </a:accent6>
    <a:hlink>
      <a:srgbClr val="CCCCFF"/>
    </a:hlink>
    <a:folHlink>
      <a:srgbClr val="CC99FF"/>
    </a:folHlink>
  </a:clrScheme>
</a:themeOverride>
</file>

<file path=ppt/theme/themeOverride2.xml><?xml version="1.0" encoding="utf-8"?>
<a:themeOverride xmlns:a="http://schemas.openxmlformats.org/drawingml/2006/main">
  <a:clrScheme name="">
    <a:dk1>
      <a:srgbClr val="000000"/>
    </a:dk1>
    <a:lt1>
      <a:srgbClr val="FFFFFF"/>
    </a:lt1>
    <a:dk2>
      <a:srgbClr val="3333FF"/>
    </a:dk2>
    <a:lt2>
      <a:srgbClr val="FFFF00"/>
    </a:lt2>
    <a:accent1>
      <a:srgbClr val="FFFF00"/>
    </a:accent1>
    <a:accent2>
      <a:srgbClr val="6666FF"/>
    </a:accent2>
    <a:accent3>
      <a:srgbClr val="ADADFF"/>
    </a:accent3>
    <a:accent4>
      <a:srgbClr val="DADADA"/>
    </a:accent4>
    <a:accent5>
      <a:srgbClr val="FFFFAA"/>
    </a:accent5>
    <a:accent6>
      <a:srgbClr val="5C5CE7"/>
    </a:accent6>
    <a:hlink>
      <a:srgbClr val="CCCCFF"/>
    </a:hlink>
    <a:folHlink>
      <a:srgbClr val="CC99FF"/>
    </a:folHlink>
  </a:clrScheme>
</a:themeOverride>
</file>

<file path=ppt/theme/themeOverride3.xml><?xml version="1.0" encoding="utf-8"?>
<a:themeOverride xmlns:a="http://schemas.openxmlformats.org/drawingml/2006/main">
  <a:clrScheme name="">
    <a:dk1>
      <a:srgbClr val="000000"/>
    </a:dk1>
    <a:lt1>
      <a:srgbClr val="FFFFFF"/>
    </a:lt1>
    <a:dk2>
      <a:srgbClr val="3333FF"/>
    </a:dk2>
    <a:lt2>
      <a:srgbClr val="FFFF00"/>
    </a:lt2>
    <a:accent1>
      <a:srgbClr val="FFFF00"/>
    </a:accent1>
    <a:accent2>
      <a:srgbClr val="6666FF"/>
    </a:accent2>
    <a:accent3>
      <a:srgbClr val="ADADFF"/>
    </a:accent3>
    <a:accent4>
      <a:srgbClr val="DADADA"/>
    </a:accent4>
    <a:accent5>
      <a:srgbClr val="FFFFAA"/>
    </a:accent5>
    <a:accent6>
      <a:srgbClr val="5C5CE7"/>
    </a:accent6>
    <a:hlink>
      <a:srgbClr val="CCCCFF"/>
    </a:hlink>
    <a:folHlink>
      <a:srgbClr val="CC99FF"/>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Designs\Azure.pot</Template>
  <TotalTime>11353</TotalTime>
  <Words>2348</Words>
  <Application>Microsoft Office PowerPoint</Application>
  <PresentationFormat>On-screen Show (4:3)</PresentationFormat>
  <Paragraphs>725</Paragraphs>
  <Slides>63</Slides>
  <Notes>63</Notes>
  <HiddenSlides>3</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Azure</vt:lpstr>
      <vt:lpstr>Introduction to  Policy Governance</vt:lpstr>
      <vt:lpstr>Since 2000 – Districts &amp; PG</vt:lpstr>
      <vt:lpstr>Today's Agenda</vt:lpstr>
      <vt:lpstr>What is a Board for?</vt:lpstr>
      <vt:lpstr>What is a Board (good) for?</vt:lpstr>
      <vt:lpstr>“Very competent individuals can come together to form a very incompetent board.”    John Carver   Boards that Make A Difference</vt:lpstr>
      <vt:lpstr>Why?</vt:lpstr>
      <vt:lpstr>Why?</vt:lpstr>
      <vt:lpstr>Why?</vt:lpstr>
      <vt:lpstr>Management</vt:lpstr>
      <vt:lpstr>  Governance </vt:lpstr>
      <vt:lpstr>Traditional View of Board Role</vt:lpstr>
      <vt:lpstr>Another View</vt:lpstr>
      <vt:lpstr>Today's Agenda</vt:lpstr>
      <vt:lpstr>Slide 15</vt:lpstr>
      <vt:lpstr>The Appearance of Trusteeship</vt:lpstr>
      <vt:lpstr>Trusteeship</vt:lpstr>
      <vt:lpstr>Slide 18</vt:lpstr>
      <vt:lpstr>Slide 19</vt:lpstr>
      <vt:lpstr>‘Limit Choices’ = ‘Tie Hands?</vt:lpstr>
      <vt:lpstr>                         MEANS                       ENDS</vt:lpstr>
      <vt:lpstr>Slide 22</vt:lpstr>
      <vt:lpstr>                        MEANS                         ENDS      </vt:lpstr>
      <vt:lpstr>Prescribe Ends – Proscribe Means</vt:lpstr>
      <vt:lpstr>Prescribe Ends – Proscribe Means</vt:lpstr>
      <vt:lpstr>Slide 26</vt:lpstr>
      <vt:lpstr>Reasonableness Standard</vt:lpstr>
      <vt:lpstr>PRINCIPLES #4 &amp; #5</vt:lpstr>
      <vt:lpstr>Slide 29</vt:lpstr>
      <vt:lpstr>One Voice Concept</vt:lpstr>
      <vt:lpstr>One Voice Concept</vt:lpstr>
      <vt:lpstr>Slide 32</vt:lpstr>
      <vt:lpstr>Policy Level Decisions</vt:lpstr>
      <vt:lpstr>PRINCIPLES #6 &amp; #7</vt:lpstr>
      <vt:lpstr>Slide 35</vt:lpstr>
      <vt:lpstr>Broadest Values First</vt:lpstr>
      <vt:lpstr>Slide 37</vt:lpstr>
      <vt:lpstr>                        MEANS                         ENDS      </vt:lpstr>
      <vt:lpstr>Slide 39</vt:lpstr>
      <vt:lpstr>Establish the Board’s Culture</vt:lpstr>
      <vt:lpstr>Today's Agenda</vt:lpstr>
      <vt:lpstr>Policy Manual</vt:lpstr>
      <vt:lpstr>Slide 43</vt:lpstr>
      <vt:lpstr>Slide 44</vt:lpstr>
      <vt:lpstr>Slide 45</vt:lpstr>
      <vt:lpstr>Slide 46</vt:lpstr>
      <vt:lpstr>Today's Agenda</vt:lpstr>
      <vt:lpstr>The PG–Policy Cycle</vt:lpstr>
      <vt:lpstr>Cycle of Cycles</vt:lpstr>
      <vt:lpstr>Monitoring Schedule Sample</vt:lpstr>
      <vt:lpstr>Board Meeting Agendas </vt:lpstr>
      <vt:lpstr>Monitoring Reports Format</vt:lpstr>
      <vt:lpstr>Monitoring Ends</vt:lpstr>
      <vt:lpstr>Monitoring Means</vt:lpstr>
      <vt:lpstr>Today’s Agenda</vt:lpstr>
      <vt:lpstr>Alternatives</vt:lpstr>
      <vt:lpstr>Alternatives</vt:lpstr>
      <vt:lpstr>Adopting Policy Governance</vt:lpstr>
      <vt:lpstr>Slide 59</vt:lpstr>
      <vt:lpstr>Slide 60</vt:lpstr>
      <vt:lpstr>Using the Model</vt:lpstr>
      <vt:lpstr>What is a Board for?</vt:lpstr>
      <vt:lpstr>Please provide feedback on this session at: http://wssda.org/conference/feedback</vt:lpstr>
    </vt:vector>
  </TitlesOfParts>
  <Company>PolicyGov.com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PG Overview</dc:title>
  <dc:creator>Bob Hughes</dc:creator>
  <cp:lastModifiedBy>Valued Acer Customer</cp:lastModifiedBy>
  <cp:revision>505</cp:revision>
  <cp:lastPrinted>1601-01-01T00:00:00Z</cp:lastPrinted>
  <dcterms:created xsi:type="dcterms:W3CDTF">2000-08-11T11:41:48Z</dcterms:created>
  <dcterms:modified xsi:type="dcterms:W3CDTF">2009-11-09T02:45:22Z</dcterms:modified>
</cp:coreProperties>
</file>